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3"/>
  </p:notesMasterIdLst>
  <p:sldIdLst>
    <p:sldId id="256" r:id="rId2"/>
    <p:sldId id="258" r:id="rId3"/>
    <p:sldId id="260" r:id="rId4"/>
    <p:sldId id="257" r:id="rId5"/>
    <p:sldId id="261" r:id="rId6"/>
    <p:sldId id="259" r:id="rId7"/>
    <p:sldId id="263" r:id="rId8"/>
    <p:sldId id="268" r:id="rId9"/>
    <p:sldId id="273" r:id="rId10"/>
    <p:sldId id="265" r:id="rId11"/>
    <p:sldId id="267" r:id="rId12"/>
  </p:sldIdLst>
  <p:sldSz cx="9144000" cy="5143500" type="screen16x9"/>
  <p:notesSz cx="6858000" cy="9144000"/>
  <p:embeddedFontLst>
    <p:embeddedFont>
      <p:font typeface="DM Sans" panose="020B0604020202020204" charset="0"/>
      <p:regular r:id="rId14"/>
      <p:bold r:id="rId15"/>
      <p:italic r:id="rId16"/>
      <p:boldItalic r:id="rId17"/>
    </p:embeddedFont>
    <p:embeddedFont>
      <p:font typeface="Britannic Bold" panose="020B0903060703020204" pitchFamily="34" charset="0"/>
      <p:regular r:id="rId18"/>
    </p:embeddedFont>
    <p:embeddedFont>
      <p:font typeface="Alexandria" panose="020B0604020202020204" charset="-78"/>
      <p:regular r:id="rId19"/>
      <p:bold r:id="rId20"/>
    </p:embeddedFont>
    <p:embeddedFont>
      <p:font typeface="Anaheim" panose="020B0604020202020204" charset="0"/>
      <p:regular r:id="rId21"/>
      <p:bold r:id="rId22"/>
    </p:embeddedFont>
    <p:embeddedFont>
      <p:font typeface="Open Sans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66048E-A287-438E-A3CB-2A66F204200E}">
  <a:tblStyle styleId="{0166048E-A287-438E-A3CB-2A66F20420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E70D5E7-9E6D-4D08-99A6-49C4A268B4E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589532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99960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2824e0790a9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2824e0790a9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55594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2824e0795bd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" name="Google Shape;1498;g2824e0795bd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4167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" name="Google Shape;1402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684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2688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3" name="Google Shape;1393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0705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Google Shape;143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3026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" name="Google Shape;1419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3762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4" name="Google Shape;145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38597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1022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6011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77095" y="2687675"/>
            <a:ext cx="1779858" cy="3277609"/>
            <a:chOff x="-577095" y="2687675"/>
            <a:chExt cx="1779858" cy="3277609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-577095" y="2687675"/>
              <a:ext cx="1616953" cy="3180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6688" y="3540225"/>
              <a:ext cx="1106075" cy="242505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" name="Google Shape;12;p2"/>
          <p:cNvPicPr preferRelativeResize="0"/>
          <p:nvPr/>
        </p:nvPicPr>
        <p:blipFill rotWithShape="1">
          <a:blip r:embed="rId4">
            <a:alphaModFix amt="30000"/>
          </a:blip>
          <a:srcRect l="911" t="2383" b="13983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3225" y="1493100"/>
            <a:ext cx="4329000" cy="15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 b="1" i="1"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3225" y="3044550"/>
            <a:ext cx="43290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"/>
          <p:cNvSpPr>
            <a:spLocks noGrp="1"/>
          </p:cNvSpPr>
          <p:nvPr>
            <p:ph type="pic" idx="2"/>
          </p:nvPr>
        </p:nvSpPr>
        <p:spPr>
          <a:xfrm>
            <a:off x="5318121" y="876100"/>
            <a:ext cx="3112800" cy="3384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6" name="Google Shape;16;p2"/>
          <p:cNvGrpSpPr/>
          <p:nvPr/>
        </p:nvGrpSpPr>
        <p:grpSpPr>
          <a:xfrm>
            <a:off x="1830680" y="-107182"/>
            <a:ext cx="1838366" cy="5056777"/>
            <a:chOff x="1830680" y="-107182"/>
            <a:chExt cx="1838366" cy="5056777"/>
          </a:xfrm>
        </p:grpSpPr>
        <p:grpSp>
          <p:nvGrpSpPr>
            <p:cNvPr id="17" name="Google Shape;17;p2"/>
            <p:cNvGrpSpPr/>
            <p:nvPr/>
          </p:nvGrpSpPr>
          <p:grpSpPr>
            <a:xfrm>
              <a:off x="1830680" y="-107182"/>
              <a:ext cx="478878" cy="475865"/>
              <a:chOff x="824855" y="893743"/>
              <a:chExt cx="478878" cy="475865"/>
            </a:xfrm>
          </p:grpSpPr>
          <p:sp>
            <p:nvSpPr>
              <p:cNvPr id="18" name="Google Shape;18;p2"/>
              <p:cNvSpPr/>
              <p:nvPr/>
            </p:nvSpPr>
            <p:spPr>
              <a:xfrm rot="10800000" flipH="1">
                <a:off x="824855" y="893743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10800000" flipH="1">
                <a:off x="1042558" y="893743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10800000" flipH="1">
                <a:off x="824855" y="1102776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10800000" flipH="1">
                <a:off x="1042558" y="1102776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10800000" flipH="1">
                <a:off x="824855" y="1325808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0800000" flipH="1">
                <a:off x="1042558" y="1325808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10800000" flipH="1">
                <a:off x="1260233" y="893743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10800000" flipH="1">
                <a:off x="1260233" y="1102776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10800000" flipH="1">
                <a:off x="1260233" y="1325808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>
              <a:off x="2562968" y="4473731"/>
              <a:ext cx="1106078" cy="475865"/>
              <a:chOff x="7043655" y="4479593"/>
              <a:chExt cx="1106078" cy="475865"/>
            </a:xfrm>
          </p:grpSpPr>
          <p:grpSp>
            <p:nvGrpSpPr>
              <p:cNvPr id="28" name="Google Shape;28;p2"/>
              <p:cNvGrpSpPr/>
              <p:nvPr/>
            </p:nvGrpSpPr>
            <p:grpSpPr>
              <a:xfrm>
                <a:off x="7043655" y="4479593"/>
                <a:ext cx="478878" cy="475865"/>
                <a:chOff x="824855" y="893743"/>
                <a:chExt cx="478878" cy="475865"/>
              </a:xfrm>
            </p:grpSpPr>
            <p:sp>
              <p:nvSpPr>
                <p:cNvPr id="29" name="Google Shape;29;p2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38" name="Google Shape;38;p2"/>
              <p:cNvGrpSpPr/>
              <p:nvPr/>
            </p:nvGrpSpPr>
            <p:grpSpPr>
              <a:xfrm>
                <a:off x="7670855" y="4479593"/>
                <a:ext cx="478878" cy="475865"/>
                <a:chOff x="824855" y="893743"/>
                <a:chExt cx="478878" cy="475865"/>
              </a:xfrm>
            </p:grpSpPr>
            <p:sp>
              <p:nvSpPr>
                <p:cNvPr id="39" name="Google Shape;39;p2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grpSp>
        <p:nvGrpSpPr>
          <p:cNvPr id="48" name="Google Shape;48;p2"/>
          <p:cNvGrpSpPr/>
          <p:nvPr/>
        </p:nvGrpSpPr>
        <p:grpSpPr>
          <a:xfrm>
            <a:off x="-869203" y="-1708177"/>
            <a:ext cx="10648884" cy="3257787"/>
            <a:chOff x="-869203" y="-1708177"/>
            <a:chExt cx="10648884" cy="3257787"/>
          </a:xfrm>
        </p:grpSpPr>
        <p:pic>
          <p:nvPicPr>
            <p:cNvPr id="49" name="Google Shape;49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783941">
              <a:off x="-726130" y="-1324857"/>
              <a:ext cx="3583127" cy="16761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9093713">
              <a:off x="6013646" y="-878534"/>
              <a:ext cx="3583124" cy="167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4" name="Google Shape;804;p23"/>
          <p:cNvGrpSpPr/>
          <p:nvPr/>
        </p:nvGrpSpPr>
        <p:grpSpPr>
          <a:xfrm>
            <a:off x="380480" y="3027675"/>
            <a:ext cx="9371378" cy="3180174"/>
            <a:chOff x="380480" y="3027675"/>
            <a:chExt cx="9371378" cy="3180174"/>
          </a:xfrm>
        </p:grpSpPr>
        <p:pic>
          <p:nvPicPr>
            <p:cNvPr id="805" name="Google Shape;805;p2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8134905" y="3027675"/>
              <a:ext cx="1616953" cy="3180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6" name="Google Shape;806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380480" y="3578825"/>
              <a:ext cx="1106075" cy="242505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07" name="Google Shape;807;p23"/>
          <p:cNvPicPr preferRelativeResize="0"/>
          <p:nvPr/>
        </p:nvPicPr>
        <p:blipFill rotWithShape="1">
          <a:blip r:embed="rId4">
            <a:alphaModFix amt="30000"/>
          </a:blip>
          <a:srcRect l="911" t="3621" b="12745"/>
          <a:stretch/>
        </p:blipFill>
        <p:spPr>
          <a:xfrm rot="10800000"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8" name="Google Shape;808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809" name="Google Shape;809;p23"/>
          <p:cNvSpPr txBox="1">
            <a:spLocks noGrp="1"/>
          </p:cNvSpPr>
          <p:nvPr>
            <p:ph type="subTitle" idx="1"/>
          </p:nvPr>
        </p:nvSpPr>
        <p:spPr>
          <a:xfrm>
            <a:off x="2509807" y="1642441"/>
            <a:ext cx="4124400" cy="6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0" name="Google Shape;810;p23"/>
          <p:cNvSpPr txBox="1">
            <a:spLocks noGrp="1"/>
          </p:cNvSpPr>
          <p:nvPr>
            <p:ph type="subTitle" idx="2"/>
          </p:nvPr>
        </p:nvSpPr>
        <p:spPr>
          <a:xfrm>
            <a:off x="2509800" y="2760511"/>
            <a:ext cx="4124400" cy="6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1" name="Google Shape;811;p23"/>
          <p:cNvSpPr txBox="1">
            <a:spLocks noGrp="1"/>
          </p:cNvSpPr>
          <p:nvPr>
            <p:ph type="subTitle" idx="3"/>
          </p:nvPr>
        </p:nvSpPr>
        <p:spPr>
          <a:xfrm>
            <a:off x="2509805" y="3878581"/>
            <a:ext cx="4124400" cy="6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3"/>
          <p:cNvSpPr txBox="1">
            <a:spLocks noGrp="1"/>
          </p:cNvSpPr>
          <p:nvPr>
            <p:ph type="subTitle" idx="4"/>
          </p:nvPr>
        </p:nvSpPr>
        <p:spPr>
          <a:xfrm>
            <a:off x="2509807" y="1226799"/>
            <a:ext cx="4124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813" name="Google Shape;813;p23"/>
          <p:cNvSpPr txBox="1">
            <a:spLocks noGrp="1"/>
          </p:cNvSpPr>
          <p:nvPr>
            <p:ph type="subTitle" idx="5"/>
          </p:nvPr>
        </p:nvSpPr>
        <p:spPr>
          <a:xfrm>
            <a:off x="2509806" y="2344869"/>
            <a:ext cx="4124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814" name="Google Shape;814;p23"/>
          <p:cNvSpPr txBox="1">
            <a:spLocks noGrp="1"/>
          </p:cNvSpPr>
          <p:nvPr>
            <p:ph type="subTitle" idx="6"/>
          </p:nvPr>
        </p:nvSpPr>
        <p:spPr>
          <a:xfrm>
            <a:off x="2509805" y="3462939"/>
            <a:ext cx="4124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grpSp>
        <p:nvGrpSpPr>
          <p:cNvPr id="815" name="Google Shape;815;p23"/>
          <p:cNvGrpSpPr/>
          <p:nvPr/>
        </p:nvGrpSpPr>
        <p:grpSpPr>
          <a:xfrm>
            <a:off x="216421" y="-112882"/>
            <a:ext cx="9090673" cy="2754465"/>
            <a:chOff x="368821" y="-112882"/>
            <a:chExt cx="9090673" cy="2754465"/>
          </a:xfrm>
        </p:grpSpPr>
        <p:grpSp>
          <p:nvGrpSpPr>
            <p:cNvPr id="816" name="Google Shape;816;p23"/>
            <p:cNvGrpSpPr/>
            <p:nvPr/>
          </p:nvGrpSpPr>
          <p:grpSpPr>
            <a:xfrm rot="5400000">
              <a:off x="127027" y="2267356"/>
              <a:ext cx="616020" cy="132433"/>
              <a:chOff x="4303875" y="974993"/>
              <a:chExt cx="703300" cy="179400"/>
            </a:xfrm>
          </p:grpSpPr>
          <p:sp>
            <p:nvSpPr>
              <p:cNvPr id="817" name="Google Shape;817;p23"/>
              <p:cNvSpPr/>
              <p:nvPr/>
            </p:nvSpPr>
            <p:spPr>
              <a:xfrm rot="2700000">
                <a:off x="43301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8" name="Google Shape;818;p23"/>
              <p:cNvSpPr/>
              <p:nvPr/>
            </p:nvSpPr>
            <p:spPr>
              <a:xfrm rot="2700000">
                <a:off x="459209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819" name="Google Shape;819;p23"/>
              <p:cNvSpPr/>
              <p:nvPr/>
            </p:nvSpPr>
            <p:spPr>
              <a:xfrm rot="2700000">
                <a:off x="48540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820" name="Google Shape;820;p23"/>
            <p:cNvGrpSpPr/>
            <p:nvPr/>
          </p:nvGrpSpPr>
          <p:grpSpPr>
            <a:xfrm>
              <a:off x="1725130" y="-112882"/>
              <a:ext cx="7734363" cy="2528805"/>
              <a:chOff x="1725130" y="-112882"/>
              <a:chExt cx="7734363" cy="2528805"/>
            </a:xfrm>
          </p:grpSpPr>
          <p:grpSp>
            <p:nvGrpSpPr>
              <p:cNvPr id="821" name="Google Shape;821;p23"/>
              <p:cNvGrpSpPr/>
              <p:nvPr/>
            </p:nvGrpSpPr>
            <p:grpSpPr>
              <a:xfrm>
                <a:off x="1725130" y="-112882"/>
                <a:ext cx="478878" cy="475865"/>
                <a:chOff x="824855" y="893743"/>
                <a:chExt cx="478878" cy="475865"/>
              </a:xfrm>
            </p:grpSpPr>
            <p:sp>
              <p:nvSpPr>
                <p:cNvPr id="822" name="Google Shape;822;p23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823" name="Google Shape;823;p23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824" name="Google Shape;824;p23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825" name="Google Shape;825;p23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826" name="Google Shape;826;p23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827" name="Google Shape;827;p23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828" name="Google Shape;828;p23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829" name="Google Shape;829;p23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830" name="Google Shape;830;p23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831" name="Google Shape;831;p23"/>
              <p:cNvGrpSpPr/>
              <p:nvPr/>
            </p:nvGrpSpPr>
            <p:grpSpPr>
              <a:xfrm>
                <a:off x="8353415" y="1940058"/>
                <a:ext cx="1106078" cy="475865"/>
                <a:chOff x="7043655" y="4479593"/>
                <a:chExt cx="1106078" cy="475865"/>
              </a:xfrm>
            </p:grpSpPr>
            <p:grpSp>
              <p:nvGrpSpPr>
                <p:cNvPr id="832" name="Google Shape;832;p23"/>
                <p:cNvGrpSpPr/>
                <p:nvPr/>
              </p:nvGrpSpPr>
              <p:grpSpPr>
                <a:xfrm>
                  <a:off x="70436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833" name="Google Shape;833;p23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34" name="Google Shape;834;p23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35" name="Google Shape;835;p23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36" name="Google Shape;836;p23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37" name="Google Shape;837;p23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38" name="Google Shape;838;p23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39" name="Google Shape;839;p23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40" name="Google Shape;840;p23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41" name="Google Shape;841;p23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grpSp>
              <p:nvGrpSpPr>
                <p:cNvPr id="842" name="Google Shape;842;p23"/>
                <p:cNvGrpSpPr/>
                <p:nvPr/>
              </p:nvGrpSpPr>
              <p:grpSpPr>
                <a:xfrm>
                  <a:off x="76708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843" name="Google Shape;843;p23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44" name="Google Shape;844;p23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45" name="Google Shape;845;p23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46" name="Google Shape;846;p23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47" name="Google Shape;847;p23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48" name="Google Shape;848;p23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49" name="Google Shape;849;p23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50" name="Google Shape;850;p23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51" name="Google Shape;851;p23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</p:grpSp>
      </p:grpSp>
      <p:pic>
        <p:nvPicPr>
          <p:cNvPr id="852" name="Google Shape;85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598561">
            <a:off x="7596347" y="-412058"/>
            <a:ext cx="3583120" cy="1676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7_1"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" name="Google Shape;904;p25"/>
          <p:cNvGrpSpPr/>
          <p:nvPr/>
        </p:nvGrpSpPr>
        <p:grpSpPr>
          <a:xfrm>
            <a:off x="-929245" y="3398150"/>
            <a:ext cx="10236430" cy="3180174"/>
            <a:chOff x="-929245" y="3398150"/>
            <a:chExt cx="10236430" cy="3180174"/>
          </a:xfrm>
        </p:grpSpPr>
        <p:grpSp>
          <p:nvGrpSpPr>
            <p:cNvPr id="905" name="Google Shape;905;p25"/>
            <p:cNvGrpSpPr/>
            <p:nvPr/>
          </p:nvGrpSpPr>
          <p:grpSpPr>
            <a:xfrm>
              <a:off x="-929245" y="3398150"/>
              <a:ext cx="2111525" cy="3180174"/>
              <a:chOff x="-700645" y="3855350"/>
              <a:chExt cx="2111525" cy="3180174"/>
            </a:xfrm>
          </p:grpSpPr>
          <p:pic>
            <p:nvPicPr>
              <p:cNvPr id="906" name="Google Shape;906;p2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 flipH="1">
                <a:off x="304805" y="3855350"/>
                <a:ext cx="1106075" cy="242505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07" name="Google Shape;907;p2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 flipH="1">
                <a:off x="-700645" y="3855350"/>
                <a:ext cx="1616953" cy="31801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908" name="Google Shape;908;p2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211224">
              <a:off x="7816654" y="4001074"/>
              <a:ext cx="1106075" cy="242505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09" name="Google Shape;909;p25"/>
          <p:cNvPicPr preferRelativeResize="0"/>
          <p:nvPr/>
        </p:nvPicPr>
        <p:blipFill rotWithShape="1">
          <a:blip r:embed="rId4">
            <a:alphaModFix amt="30000"/>
          </a:blip>
          <a:srcRect l="911" t="2383" b="13983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10" name="Google Shape;910;p25"/>
          <p:cNvSpPr txBox="1">
            <a:spLocks noGrp="1"/>
          </p:cNvSpPr>
          <p:nvPr>
            <p:ph type="subTitle" idx="1"/>
          </p:nvPr>
        </p:nvSpPr>
        <p:spPr>
          <a:xfrm>
            <a:off x="6220963" y="3048000"/>
            <a:ext cx="220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911" name="Google Shape;911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912" name="Google Shape;912;p25"/>
          <p:cNvSpPr txBox="1">
            <a:spLocks noGrp="1"/>
          </p:cNvSpPr>
          <p:nvPr>
            <p:ph type="subTitle" idx="2"/>
          </p:nvPr>
        </p:nvSpPr>
        <p:spPr>
          <a:xfrm>
            <a:off x="2096913" y="1895856"/>
            <a:ext cx="21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3" name="Google Shape;913;p25"/>
          <p:cNvSpPr txBox="1">
            <a:spLocks noGrp="1"/>
          </p:cNvSpPr>
          <p:nvPr>
            <p:ph type="subTitle" idx="3"/>
          </p:nvPr>
        </p:nvSpPr>
        <p:spPr>
          <a:xfrm>
            <a:off x="4847390" y="1895856"/>
            <a:ext cx="21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4" name="Google Shape;914;p25"/>
          <p:cNvSpPr txBox="1">
            <a:spLocks noGrp="1"/>
          </p:cNvSpPr>
          <p:nvPr>
            <p:ph type="subTitle" idx="4"/>
          </p:nvPr>
        </p:nvSpPr>
        <p:spPr>
          <a:xfrm>
            <a:off x="721675" y="3331464"/>
            <a:ext cx="21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5" name="Google Shape;915;p25"/>
          <p:cNvSpPr txBox="1">
            <a:spLocks noGrp="1"/>
          </p:cNvSpPr>
          <p:nvPr>
            <p:ph type="subTitle" idx="5"/>
          </p:nvPr>
        </p:nvSpPr>
        <p:spPr>
          <a:xfrm>
            <a:off x="3472152" y="3331464"/>
            <a:ext cx="21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6" name="Google Shape;916;p25"/>
          <p:cNvSpPr txBox="1">
            <a:spLocks noGrp="1"/>
          </p:cNvSpPr>
          <p:nvPr>
            <p:ph type="subTitle" idx="6"/>
          </p:nvPr>
        </p:nvSpPr>
        <p:spPr>
          <a:xfrm>
            <a:off x="6222629" y="3331464"/>
            <a:ext cx="21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7" name="Google Shape;917;p25"/>
          <p:cNvSpPr txBox="1">
            <a:spLocks noGrp="1"/>
          </p:cNvSpPr>
          <p:nvPr>
            <p:ph type="subTitle" idx="7"/>
          </p:nvPr>
        </p:nvSpPr>
        <p:spPr>
          <a:xfrm>
            <a:off x="2095237" y="1612392"/>
            <a:ext cx="220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918" name="Google Shape;918;p25"/>
          <p:cNvSpPr txBox="1">
            <a:spLocks noGrp="1"/>
          </p:cNvSpPr>
          <p:nvPr>
            <p:ph type="subTitle" idx="8"/>
          </p:nvPr>
        </p:nvSpPr>
        <p:spPr>
          <a:xfrm>
            <a:off x="4845719" y="1612392"/>
            <a:ext cx="220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919" name="Google Shape;919;p25"/>
          <p:cNvSpPr txBox="1">
            <a:spLocks noGrp="1"/>
          </p:cNvSpPr>
          <p:nvPr>
            <p:ph type="subTitle" idx="9"/>
          </p:nvPr>
        </p:nvSpPr>
        <p:spPr>
          <a:xfrm>
            <a:off x="720000" y="3048000"/>
            <a:ext cx="220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920" name="Google Shape;920;p25"/>
          <p:cNvSpPr txBox="1">
            <a:spLocks noGrp="1"/>
          </p:cNvSpPr>
          <p:nvPr>
            <p:ph type="subTitle" idx="13"/>
          </p:nvPr>
        </p:nvSpPr>
        <p:spPr>
          <a:xfrm>
            <a:off x="3470481" y="3048000"/>
            <a:ext cx="220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grpSp>
        <p:nvGrpSpPr>
          <p:cNvPr id="921" name="Google Shape;921;p25"/>
          <p:cNvGrpSpPr/>
          <p:nvPr/>
        </p:nvGrpSpPr>
        <p:grpSpPr>
          <a:xfrm>
            <a:off x="120255" y="1788043"/>
            <a:ext cx="9750553" cy="3138209"/>
            <a:chOff x="120255" y="1788043"/>
            <a:chExt cx="9750553" cy="3138209"/>
          </a:xfrm>
        </p:grpSpPr>
        <p:grpSp>
          <p:nvGrpSpPr>
            <p:cNvPr id="922" name="Google Shape;922;p25"/>
            <p:cNvGrpSpPr/>
            <p:nvPr/>
          </p:nvGrpSpPr>
          <p:grpSpPr>
            <a:xfrm>
              <a:off x="5208365" y="4793819"/>
              <a:ext cx="616020" cy="132433"/>
              <a:chOff x="4303875" y="974993"/>
              <a:chExt cx="703300" cy="179400"/>
            </a:xfrm>
          </p:grpSpPr>
          <p:sp>
            <p:nvSpPr>
              <p:cNvPr id="923" name="Google Shape;923;p25"/>
              <p:cNvSpPr/>
              <p:nvPr/>
            </p:nvSpPr>
            <p:spPr>
              <a:xfrm rot="2700000">
                <a:off x="43301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924" name="Google Shape;924;p25"/>
              <p:cNvSpPr/>
              <p:nvPr/>
            </p:nvSpPr>
            <p:spPr>
              <a:xfrm rot="2700000">
                <a:off x="459209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925" name="Google Shape;925;p25"/>
              <p:cNvSpPr/>
              <p:nvPr/>
            </p:nvSpPr>
            <p:spPr>
              <a:xfrm rot="2700000">
                <a:off x="48540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926" name="Google Shape;926;p25"/>
            <p:cNvGrpSpPr/>
            <p:nvPr/>
          </p:nvGrpSpPr>
          <p:grpSpPr>
            <a:xfrm>
              <a:off x="120255" y="1788043"/>
              <a:ext cx="9750553" cy="2380867"/>
              <a:chOff x="120255" y="1788043"/>
              <a:chExt cx="9750553" cy="2380867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120255" y="1788043"/>
                <a:ext cx="478878" cy="475865"/>
                <a:chOff x="824855" y="893743"/>
                <a:chExt cx="478878" cy="475865"/>
              </a:xfrm>
            </p:grpSpPr>
            <p:sp>
              <p:nvSpPr>
                <p:cNvPr id="928" name="Google Shape;928;p25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929" name="Google Shape;929;p25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930" name="Google Shape;930;p25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931" name="Google Shape;931;p25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932" name="Google Shape;932;p25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933" name="Google Shape;933;p25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934" name="Google Shape;934;p25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935" name="Google Shape;935;p25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936" name="Google Shape;936;p25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937" name="Google Shape;937;p25"/>
              <p:cNvGrpSpPr/>
              <p:nvPr/>
            </p:nvGrpSpPr>
            <p:grpSpPr>
              <a:xfrm>
                <a:off x="8764730" y="3693046"/>
                <a:ext cx="1106078" cy="475865"/>
                <a:chOff x="7043655" y="4479593"/>
                <a:chExt cx="1106078" cy="475865"/>
              </a:xfrm>
            </p:grpSpPr>
            <p:grpSp>
              <p:nvGrpSpPr>
                <p:cNvPr id="938" name="Google Shape;938;p25"/>
                <p:cNvGrpSpPr/>
                <p:nvPr/>
              </p:nvGrpSpPr>
              <p:grpSpPr>
                <a:xfrm>
                  <a:off x="70436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939" name="Google Shape;939;p25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42" name="Google Shape;942;p25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43" name="Google Shape;943;p25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grpSp>
              <p:nvGrpSpPr>
                <p:cNvPr id="948" name="Google Shape;948;p25"/>
                <p:cNvGrpSpPr/>
                <p:nvPr/>
              </p:nvGrpSpPr>
              <p:grpSpPr>
                <a:xfrm>
                  <a:off x="76708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949" name="Google Shape;949;p25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50" name="Google Shape;950;p25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56" name="Google Shape;956;p25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57" name="Google Shape;957;p25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</p:grpSp>
      </p:grpSp>
      <p:grpSp>
        <p:nvGrpSpPr>
          <p:cNvPr id="958" name="Google Shape;958;p25"/>
          <p:cNvGrpSpPr/>
          <p:nvPr/>
        </p:nvGrpSpPr>
        <p:grpSpPr>
          <a:xfrm>
            <a:off x="-2065161" y="-1723912"/>
            <a:ext cx="12871870" cy="8586938"/>
            <a:chOff x="-2065161" y="-1723912"/>
            <a:chExt cx="12871870" cy="8586938"/>
          </a:xfrm>
        </p:grpSpPr>
        <p:pic>
          <p:nvPicPr>
            <p:cNvPr id="959" name="Google Shape;959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8594459">
              <a:off x="-1919859" y="4281392"/>
              <a:ext cx="3583132" cy="16761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0" name="Google Shape;960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3381774">
              <a:off x="7325006" y="-606157"/>
              <a:ext cx="3583127" cy="167611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" name="Google Shape;962;p26"/>
          <p:cNvGrpSpPr/>
          <p:nvPr/>
        </p:nvGrpSpPr>
        <p:grpSpPr>
          <a:xfrm>
            <a:off x="5" y="3375875"/>
            <a:ext cx="9654778" cy="3180174"/>
            <a:chOff x="5" y="3375875"/>
            <a:chExt cx="9654778" cy="3180174"/>
          </a:xfrm>
        </p:grpSpPr>
        <p:pic>
          <p:nvPicPr>
            <p:cNvPr id="963" name="Google Shape;963;p2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5" y="3855350"/>
              <a:ext cx="1106075" cy="24250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4" name="Google Shape;964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8037830" y="3375875"/>
              <a:ext cx="1616953" cy="318017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65" name="Google Shape;965;p26"/>
          <p:cNvPicPr preferRelativeResize="0"/>
          <p:nvPr/>
        </p:nvPicPr>
        <p:blipFill rotWithShape="1">
          <a:blip r:embed="rId4">
            <a:alphaModFix amt="30000"/>
          </a:blip>
          <a:srcRect l="911" t="7334" b="9032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6" name="Google Shape;96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967" name="Google Shape;967;p26"/>
          <p:cNvSpPr txBox="1">
            <a:spLocks noGrp="1"/>
          </p:cNvSpPr>
          <p:nvPr>
            <p:ph type="subTitle" idx="1"/>
          </p:nvPr>
        </p:nvSpPr>
        <p:spPr>
          <a:xfrm>
            <a:off x="721675" y="1895856"/>
            <a:ext cx="21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8" name="Google Shape;968;p26"/>
          <p:cNvSpPr txBox="1">
            <a:spLocks noGrp="1"/>
          </p:cNvSpPr>
          <p:nvPr>
            <p:ph type="subTitle" idx="2"/>
          </p:nvPr>
        </p:nvSpPr>
        <p:spPr>
          <a:xfrm>
            <a:off x="3472152" y="1895856"/>
            <a:ext cx="21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9" name="Google Shape;969;p26"/>
          <p:cNvSpPr txBox="1">
            <a:spLocks noGrp="1"/>
          </p:cNvSpPr>
          <p:nvPr>
            <p:ph type="subTitle" idx="3"/>
          </p:nvPr>
        </p:nvSpPr>
        <p:spPr>
          <a:xfrm>
            <a:off x="721675" y="3331464"/>
            <a:ext cx="21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0" name="Google Shape;970;p26"/>
          <p:cNvSpPr txBox="1">
            <a:spLocks noGrp="1"/>
          </p:cNvSpPr>
          <p:nvPr>
            <p:ph type="subTitle" idx="4"/>
          </p:nvPr>
        </p:nvSpPr>
        <p:spPr>
          <a:xfrm>
            <a:off x="3472152" y="3331464"/>
            <a:ext cx="21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1" name="Google Shape;971;p26"/>
          <p:cNvSpPr txBox="1">
            <a:spLocks noGrp="1"/>
          </p:cNvSpPr>
          <p:nvPr>
            <p:ph type="subTitle" idx="5"/>
          </p:nvPr>
        </p:nvSpPr>
        <p:spPr>
          <a:xfrm>
            <a:off x="6222629" y="1895856"/>
            <a:ext cx="21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2" name="Google Shape;972;p26"/>
          <p:cNvSpPr txBox="1">
            <a:spLocks noGrp="1"/>
          </p:cNvSpPr>
          <p:nvPr>
            <p:ph type="subTitle" idx="6"/>
          </p:nvPr>
        </p:nvSpPr>
        <p:spPr>
          <a:xfrm>
            <a:off x="6222629" y="3331464"/>
            <a:ext cx="219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3" name="Google Shape;973;p26"/>
          <p:cNvSpPr txBox="1">
            <a:spLocks noGrp="1"/>
          </p:cNvSpPr>
          <p:nvPr>
            <p:ph type="subTitle" idx="7"/>
          </p:nvPr>
        </p:nvSpPr>
        <p:spPr>
          <a:xfrm>
            <a:off x="720000" y="1612392"/>
            <a:ext cx="220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974" name="Google Shape;974;p26"/>
          <p:cNvSpPr txBox="1">
            <a:spLocks noGrp="1"/>
          </p:cNvSpPr>
          <p:nvPr>
            <p:ph type="subTitle" idx="8"/>
          </p:nvPr>
        </p:nvSpPr>
        <p:spPr>
          <a:xfrm>
            <a:off x="3470481" y="1612392"/>
            <a:ext cx="220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975" name="Google Shape;975;p26"/>
          <p:cNvSpPr txBox="1">
            <a:spLocks noGrp="1"/>
          </p:cNvSpPr>
          <p:nvPr>
            <p:ph type="subTitle" idx="9"/>
          </p:nvPr>
        </p:nvSpPr>
        <p:spPr>
          <a:xfrm>
            <a:off x="6220963" y="1612392"/>
            <a:ext cx="220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976" name="Google Shape;976;p26"/>
          <p:cNvSpPr txBox="1">
            <a:spLocks noGrp="1"/>
          </p:cNvSpPr>
          <p:nvPr>
            <p:ph type="subTitle" idx="13"/>
          </p:nvPr>
        </p:nvSpPr>
        <p:spPr>
          <a:xfrm>
            <a:off x="720000" y="3048000"/>
            <a:ext cx="220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977" name="Google Shape;977;p26"/>
          <p:cNvSpPr txBox="1">
            <a:spLocks noGrp="1"/>
          </p:cNvSpPr>
          <p:nvPr>
            <p:ph type="subTitle" idx="14"/>
          </p:nvPr>
        </p:nvSpPr>
        <p:spPr>
          <a:xfrm>
            <a:off x="3470481" y="3048000"/>
            <a:ext cx="220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978" name="Google Shape;978;p26"/>
          <p:cNvSpPr txBox="1">
            <a:spLocks noGrp="1"/>
          </p:cNvSpPr>
          <p:nvPr>
            <p:ph type="subTitle" idx="15"/>
          </p:nvPr>
        </p:nvSpPr>
        <p:spPr>
          <a:xfrm>
            <a:off x="6220963" y="3048000"/>
            <a:ext cx="22029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grpSp>
        <p:nvGrpSpPr>
          <p:cNvPr id="979" name="Google Shape;979;p26"/>
          <p:cNvGrpSpPr/>
          <p:nvPr/>
        </p:nvGrpSpPr>
        <p:grpSpPr>
          <a:xfrm>
            <a:off x="297358" y="-737264"/>
            <a:ext cx="7855718" cy="5774121"/>
            <a:chOff x="297358" y="-737264"/>
            <a:chExt cx="7855718" cy="5774121"/>
          </a:xfrm>
        </p:grpSpPr>
        <p:grpSp>
          <p:nvGrpSpPr>
            <p:cNvPr id="980" name="Google Shape;980;p26"/>
            <p:cNvGrpSpPr/>
            <p:nvPr/>
          </p:nvGrpSpPr>
          <p:grpSpPr>
            <a:xfrm>
              <a:off x="2921280" y="-737264"/>
              <a:ext cx="5231796" cy="5774121"/>
              <a:chOff x="2921280" y="-737264"/>
              <a:chExt cx="5231796" cy="5774121"/>
            </a:xfrm>
          </p:grpSpPr>
          <p:grpSp>
            <p:nvGrpSpPr>
              <p:cNvPr id="981" name="Google Shape;981;p26"/>
              <p:cNvGrpSpPr/>
              <p:nvPr/>
            </p:nvGrpSpPr>
            <p:grpSpPr>
              <a:xfrm rot="5400000">
                <a:off x="7362105" y="-422157"/>
                <a:ext cx="1106078" cy="475865"/>
                <a:chOff x="7043655" y="4479593"/>
                <a:chExt cx="1106078" cy="475865"/>
              </a:xfrm>
            </p:grpSpPr>
            <p:grpSp>
              <p:nvGrpSpPr>
                <p:cNvPr id="982" name="Google Shape;982;p26"/>
                <p:cNvGrpSpPr/>
                <p:nvPr/>
              </p:nvGrpSpPr>
              <p:grpSpPr>
                <a:xfrm>
                  <a:off x="70436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983" name="Google Shape;983;p26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84" name="Google Shape;984;p26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85" name="Google Shape;985;p26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86" name="Google Shape;986;p26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87" name="Google Shape;987;p26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88" name="Google Shape;988;p26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89" name="Google Shape;989;p26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90" name="Google Shape;990;p26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91" name="Google Shape;991;p26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grpSp>
              <p:nvGrpSpPr>
                <p:cNvPr id="992" name="Google Shape;992;p26"/>
                <p:cNvGrpSpPr/>
                <p:nvPr/>
              </p:nvGrpSpPr>
              <p:grpSpPr>
                <a:xfrm>
                  <a:off x="76708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993" name="Google Shape;993;p26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94" name="Google Shape;994;p26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95" name="Google Shape;995;p26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96" name="Google Shape;996;p26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97" name="Google Shape;997;p26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98" name="Google Shape;998;p26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99" name="Google Shape;999;p26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000" name="Google Shape;1000;p26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001" name="Google Shape;1001;p26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grpSp>
            <p:nvGrpSpPr>
              <p:cNvPr id="1002" name="Google Shape;1002;p26"/>
              <p:cNvGrpSpPr/>
              <p:nvPr/>
            </p:nvGrpSpPr>
            <p:grpSpPr>
              <a:xfrm>
                <a:off x="2921280" y="4560993"/>
                <a:ext cx="478878" cy="475865"/>
                <a:chOff x="824855" y="893743"/>
                <a:chExt cx="478878" cy="475865"/>
              </a:xfrm>
            </p:grpSpPr>
            <p:sp>
              <p:nvSpPr>
                <p:cNvPr id="1003" name="Google Shape;1003;p26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04" name="Google Shape;1004;p26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05" name="Google Shape;1005;p26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06" name="Google Shape;1006;p26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07" name="Google Shape;1007;p26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08" name="Google Shape;1008;p26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09" name="Google Shape;1009;p26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10" name="Google Shape;1010;p26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011" name="Google Shape;1011;p26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grpSp>
          <p:nvGrpSpPr>
            <p:cNvPr id="1012" name="Google Shape;1012;p26"/>
            <p:cNvGrpSpPr/>
            <p:nvPr/>
          </p:nvGrpSpPr>
          <p:grpSpPr>
            <a:xfrm rot="-5400000">
              <a:off x="55565" y="2619031"/>
              <a:ext cx="616020" cy="132433"/>
              <a:chOff x="4303875" y="974993"/>
              <a:chExt cx="703300" cy="179400"/>
            </a:xfrm>
          </p:grpSpPr>
          <p:sp>
            <p:nvSpPr>
              <p:cNvPr id="1013" name="Google Shape;1013;p26"/>
              <p:cNvSpPr/>
              <p:nvPr/>
            </p:nvSpPr>
            <p:spPr>
              <a:xfrm rot="2700000">
                <a:off x="43301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014" name="Google Shape;1014;p26"/>
              <p:cNvSpPr/>
              <p:nvPr/>
            </p:nvSpPr>
            <p:spPr>
              <a:xfrm rot="2700000">
                <a:off x="459209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015" name="Google Shape;1015;p26"/>
              <p:cNvSpPr/>
              <p:nvPr/>
            </p:nvSpPr>
            <p:spPr>
              <a:xfrm rot="2700000">
                <a:off x="48540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1" name="Google Shape;129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11975" y="3632562"/>
            <a:ext cx="1106075" cy="2425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2" name="Google Shape;1292;p33"/>
          <p:cNvPicPr preferRelativeResize="0"/>
          <p:nvPr/>
        </p:nvPicPr>
        <p:blipFill rotWithShape="1">
          <a:blip r:embed="rId3">
            <a:alphaModFix amt="30000"/>
          </a:blip>
          <a:srcRect l="911" t="12285" b="4081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3" name="Google Shape;1293;p33"/>
          <p:cNvGrpSpPr/>
          <p:nvPr/>
        </p:nvGrpSpPr>
        <p:grpSpPr>
          <a:xfrm>
            <a:off x="115230" y="136439"/>
            <a:ext cx="8931288" cy="4774863"/>
            <a:chOff x="115230" y="136439"/>
            <a:chExt cx="8931288" cy="4774863"/>
          </a:xfrm>
        </p:grpSpPr>
        <p:grpSp>
          <p:nvGrpSpPr>
            <p:cNvPr id="1294" name="Google Shape;1294;p33"/>
            <p:cNvGrpSpPr/>
            <p:nvPr/>
          </p:nvGrpSpPr>
          <p:grpSpPr>
            <a:xfrm>
              <a:off x="7660457" y="4778869"/>
              <a:ext cx="616020" cy="132433"/>
              <a:chOff x="4303875" y="974993"/>
              <a:chExt cx="703300" cy="179400"/>
            </a:xfrm>
          </p:grpSpPr>
          <p:sp>
            <p:nvSpPr>
              <p:cNvPr id="1295" name="Google Shape;1295;p33"/>
              <p:cNvSpPr/>
              <p:nvPr/>
            </p:nvSpPr>
            <p:spPr>
              <a:xfrm rot="2700000">
                <a:off x="43301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296" name="Google Shape;1296;p33"/>
              <p:cNvSpPr/>
              <p:nvPr/>
            </p:nvSpPr>
            <p:spPr>
              <a:xfrm rot="2700000">
                <a:off x="459209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297" name="Google Shape;1297;p33"/>
              <p:cNvSpPr/>
              <p:nvPr/>
            </p:nvSpPr>
            <p:spPr>
              <a:xfrm rot="2700000">
                <a:off x="48540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1298" name="Google Shape;1298;p33"/>
            <p:cNvGrpSpPr/>
            <p:nvPr/>
          </p:nvGrpSpPr>
          <p:grpSpPr>
            <a:xfrm>
              <a:off x="115230" y="136439"/>
              <a:ext cx="8931288" cy="3251074"/>
              <a:chOff x="115230" y="136439"/>
              <a:chExt cx="8931288" cy="3251074"/>
            </a:xfrm>
          </p:grpSpPr>
          <p:grpSp>
            <p:nvGrpSpPr>
              <p:cNvPr id="1299" name="Google Shape;1299;p33"/>
              <p:cNvGrpSpPr/>
              <p:nvPr/>
            </p:nvGrpSpPr>
            <p:grpSpPr>
              <a:xfrm>
                <a:off x="115230" y="136439"/>
                <a:ext cx="478878" cy="475865"/>
                <a:chOff x="824855" y="893743"/>
                <a:chExt cx="478878" cy="475865"/>
              </a:xfrm>
            </p:grpSpPr>
            <p:sp>
              <p:nvSpPr>
                <p:cNvPr id="1300" name="Google Shape;1300;p33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01" name="Google Shape;1301;p33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02" name="Google Shape;1302;p33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03" name="Google Shape;1303;p33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04" name="Google Shape;1304;p33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05" name="Google Shape;1305;p33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06" name="Google Shape;1306;p33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07" name="Google Shape;1307;p33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08" name="Google Shape;1308;p33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1309" name="Google Shape;1309;p33"/>
              <p:cNvGrpSpPr/>
              <p:nvPr/>
            </p:nvGrpSpPr>
            <p:grpSpPr>
              <a:xfrm rot="5400000">
                <a:off x="8255546" y="2596542"/>
                <a:ext cx="1106078" cy="475865"/>
                <a:chOff x="7043655" y="4479593"/>
                <a:chExt cx="1106078" cy="475865"/>
              </a:xfrm>
            </p:grpSpPr>
            <p:grpSp>
              <p:nvGrpSpPr>
                <p:cNvPr id="1310" name="Google Shape;1310;p33"/>
                <p:cNvGrpSpPr/>
                <p:nvPr/>
              </p:nvGrpSpPr>
              <p:grpSpPr>
                <a:xfrm>
                  <a:off x="70436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1311" name="Google Shape;1311;p33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12" name="Google Shape;1312;p33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13" name="Google Shape;1313;p33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14" name="Google Shape;1314;p33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15" name="Google Shape;1315;p33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16" name="Google Shape;1316;p33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17" name="Google Shape;1317;p33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18" name="Google Shape;1318;p33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19" name="Google Shape;1319;p33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grpSp>
              <p:nvGrpSpPr>
                <p:cNvPr id="1320" name="Google Shape;1320;p33"/>
                <p:cNvGrpSpPr/>
                <p:nvPr/>
              </p:nvGrpSpPr>
              <p:grpSpPr>
                <a:xfrm>
                  <a:off x="76708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1321" name="Google Shape;1321;p33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22" name="Google Shape;1322;p33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23" name="Google Shape;1323;p33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24" name="Google Shape;1324;p33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25" name="Google Shape;1325;p33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26" name="Google Shape;1326;p33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27" name="Google Shape;1327;p33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28" name="Google Shape;1328;p33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329" name="Google Shape;1329;p33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</p:grpSp>
      </p:grpSp>
      <p:pic>
        <p:nvPicPr>
          <p:cNvPr id="1330" name="Google Shape;133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285977">
            <a:off x="7017021" y="-1062484"/>
            <a:ext cx="3583129" cy="1676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2" name="Google Shape;1332;p34"/>
          <p:cNvGrpSpPr/>
          <p:nvPr/>
        </p:nvGrpSpPr>
        <p:grpSpPr>
          <a:xfrm>
            <a:off x="-287724" y="3628132"/>
            <a:ext cx="9077749" cy="2718435"/>
            <a:chOff x="-287724" y="3628132"/>
            <a:chExt cx="9077749" cy="2718435"/>
          </a:xfrm>
        </p:grpSpPr>
        <p:pic>
          <p:nvPicPr>
            <p:cNvPr id="1333" name="Google Shape;1333;p3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181831">
              <a:off x="87602" y="3765975"/>
              <a:ext cx="1242009" cy="2442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4" name="Google Shape;1334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83950" y="3765462"/>
              <a:ext cx="1106075" cy="242505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35" name="Google Shape;1335;p34"/>
          <p:cNvPicPr preferRelativeResize="0"/>
          <p:nvPr/>
        </p:nvPicPr>
        <p:blipFill rotWithShape="1">
          <a:blip r:embed="rId4">
            <a:alphaModFix amt="30000"/>
          </a:blip>
          <a:srcRect l="911" t="12285" b="4081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6" name="Google Shape;1336;p34"/>
          <p:cNvGrpSpPr/>
          <p:nvPr/>
        </p:nvGrpSpPr>
        <p:grpSpPr>
          <a:xfrm>
            <a:off x="-123697" y="237919"/>
            <a:ext cx="9171730" cy="2899610"/>
            <a:chOff x="-123697" y="237919"/>
            <a:chExt cx="9171730" cy="2899610"/>
          </a:xfrm>
        </p:grpSpPr>
        <p:grpSp>
          <p:nvGrpSpPr>
            <p:cNvPr id="1337" name="Google Shape;1337;p34"/>
            <p:cNvGrpSpPr/>
            <p:nvPr/>
          </p:nvGrpSpPr>
          <p:grpSpPr>
            <a:xfrm>
              <a:off x="7006982" y="237919"/>
              <a:ext cx="616020" cy="132433"/>
              <a:chOff x="4303875" y="974993"/>
              <a:chExt cx="703300" cy="179400"/>
            </a:xfrm>
          </p:grpSpPr>
          <p:sp>
            <p:nvSpPr>
              <p:cNvPr id="1338" name="Google Shape;1338;p34"/>
              <p:cNvSpPr/>
              <p:nvPr/>
            </p:nvSpPr>
            <p:spPr>
              <a:xfrm rot="2700000">
                <a:off x="43301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339" name="Google Shape;1339;p34"/>
              <p:cNvSpPr/>
              <p:nvPr/>
            </p:nvSpPr>
            <p:spPr>
              <a:xfrm rot="2700000">
                <a:off x="459209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340" name="Google Shape;1340;p34"/>
              <p:cNvSpPr/>
              <p:nvPr/>
            </p:nvSpPr>
            <p:spPr>
              <a:xfrm rot="2700000">
                <a:off x="48540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1341" name="Google Shape;1341;p34"/>
            <p:cNvGrpSpPr/>
            <p:nvPr/>
          </p:nvGrpSpPr>
          <p:grpSpPr>
            <a:xfrm>
              <a:off x="8569155" y="2661664"/>
              <a:ext cx="478878" cy="475865"/>
              <a:chOff x="824855" y="893743"/>
              <a:chExt cx="478878" cy="475865"/>
            </a:xfrm>
          </p:grpSpPr>
          <p:sp>
            <p:nvSpPr>
              <p:cNvPr id="1342" name="Google Shape;1342;p34"/>
              <p:cNvSpPr/>
              <p:nvPr/>
            </p:nvSpPr>
            <p:spPr>
              <a:xfrm rot="10800000" flipH="1">
                <a:off x="824855" y="893743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43" name="Google Shape;1343;p34"/>
              <p:cNvSpPr/>
              <p:nvPr/>
            </p:nvSpPr>
            <p:spPr>
              <a:xfrm rot="10800000" flipH="1">
                <a:off x="1042558" y="893743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44" name="Google Shape;1344;p34"/>
              <p:cNvSpPr/>
              <p:nvPr/>
            </p:nvSpPr>
            <p:spPr>
              <a:xfrm rot="10800000" flipH="1">
                <a:off x="824855" y="1102776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45" name="Google Shape;1345;p34"/>
              <p:cNvSpPr/>
              <p:nvPr/>
            </p:nvSpPr>
            <p:spPr>
              <a:xfrm rot="10800000" flipH="1">
                <a:off x="1042558" y="1102776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46" name="Google Shape;1346;p34"/>
              <p:cNvSpPr/>
              <p:nvPr/>
            </p:nvSpPr>
            <p:spPr>
              <a:xfrm rot="10800000" flipH="1">
                <a:off x="824855" y="1325808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47" name="Google Shape;1347;p34"/>
              <p:cNvSpPr/>
              <p:nvPr/>
            </p:nvSpPr>
            <p:spPr>
              <a:xfrm rot="10800000" flipH="1">
                <a:off x="1042558" y="1325808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48" name="Google Shape;1348;p34"/>
              <p:cNvSpPr/>
              <p:nvPr/>
            </p:nvSpPr>
            <p:spPr>
              <a:xfrm rot="10800000" flipH="1">
                <a:off x="1260233" y="893743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49" name="Google Shape;1349;p34"/>
              <p:cNvSpPr/>
              <p:nvPr/>
            </p:nvSpPr>
            <p:spPr>
              <a:xfrm rot="10800000" flipH="1">
                <a:off x="1260233" y="1102776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50" name="Google Shape;1350;p34"/>
              <p:cNvSpPr/>
              <p:nvPr/>
            </p:nvSpPr>
            <p:spPr>
              <a:xfrm rot="10800000" flipH="1">
                <a:off x="1260233" y="1325808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351" name="Google Shape;1351;p34"/>
            <p:cNvGrpSpPr/>
            <p:nvPr/>
          </p:nvGrpSpPr>
          <p:grpSpPr>
            <a:xfrm rot="5400000">
              <a:off x="-438804" y="1566517"/>
              <a:ext cx="1106078" cy="475865"/>
              <a:chOff x="7043655" y="4479593"/>
              <a:chExt cx="1106078" cy="475865"/>
            </a:xfrm>
          </p:grpSpPr>
          <p:grpSp>
            <p:nvGrpSpPr>
              <p:cNvPr id="1352" name="Google Shape;1352;p34"/>
              <p:cNvGrpSpPr/>
              <p:nvPr/>
            </p:nvGrpSpPr>
            <p:grpSpPr>
              <a:xfrm>
                <a:off x="7043655" y="4479593"/>
                <a:ext cx="478878" cy="475865"/>
                <a:chOff x="824855" y="893743"/>
                <a:chExt cx="478878" cy="475865"/>
              </a:xfrm>
            </p:grpSpPr>
            <p:sp>
              <p:nvSpPr>
                <p:cNvPr id="1353" name="Google Shape;1353;p34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54" name="Google Shape;1354;p34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55" name="Google Shape;1355;p34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56" name="Google Shape;1356;p34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57" name="Google Shape;1357;p34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58" name="Google Shape;1358;p34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59" name="Google Shape;1359;p34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60" name="Google Shape;1360;p34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61" name="Google Shape;1361;p34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1362" name="Google Shape;1362;p34"/>
              <p:cNvGrpSpPr/>
              <p:nvPr/>
            </p:nvGrpSpPr>
            <p:grpSpPr>
              <a:xfrm>
                <a:off x="7670855" y="4479593"/>
                <a:ext cx="478878" cy="475865"/>
                <a:chOff x="824855" y="893743"/>
                <a:chExt cx="478878" cy="475865"/>
              </a:xfrm>
            </p:grpSpPr>
            <p:sp>
              <p:nvSpPr>
                <p:cNvPr id="1363" name="Google Shape;1363;p34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64" name="Google Shape;1364;p34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65" name="Google Shape;1365;p34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66" name="Google Shape;1366;p34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67" name="Google Shape;1367;p34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68" name="Google Shape;1368;p34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69" name="Google Shape;1369;p34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70" name="Google Shape;1370;p34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371" name="Google Shape;1371;p34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pic>
        <p:nvPicPr>
          <p:cNvPr id="1372" name="Google Shape;1372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888212">
            <a:off x="7482194" y="4007042"/>
            <a:ext cx="3583131" cy="1676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3"/>
          <p:cNvGrpSpPr/>
          <p:nvPr/>
        </p:nvGrpSpPr>
        <p:grpSpPr>
          <a:xfrm flipH="1">
            <a:off x="7339680" y="2916275"/>
            <a:ext cx="2237058" cy="3353809"/>
            <a:chOff x="-1034295" y="2611475"/>
            <a:chExt cx="2237058" cy="3353809"/>
          </a:xfrm>
        </p:grpSpPr>
        <p:pic>
          <p:nvPicPr>
            <p:cNvPr id="53" name="Google Shape;53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-1034295" y="2611475"/>
              <a:ext cx="1616953" cy="31801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" name="Google Shape;54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6688" y="3540225"/>
              <a:ext cx="1106075" cy="242505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5" name="Google Shape;55;p3"/>
          <p:cNvPicPr preferRelativeResize="0"/>
          <p:nvPr/>
        </p:nvPicPr>
        <p:blipFill rotWithShape="1">
          <a:blip r:embed="rId4">
            <a:alphaModFix amt="30000"/>
          </a:blip>
          <a:srcRect l="911" t="2383" b="13983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3"/>
          <p:cNvSpPr txBox="1">
            <a:spLocks noGrp="1"/>
          </p:cNvSpPr>
          <p:nvPr>
            <p:ph type="title"/>
          </p:nvPr>
        </p:nvSpPr>
        <p:spPr>
          <a:xfrm>
            <a:off x="4120975" y="2635188"/>
            <a:ext cx="4309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title" idx="2" hasCustomPrompt="1"/>
          </p:nvPr>
        </p:nvSpPr>
        <p:spPr>
          <a:xfrm>
            <a:off x="5691026" y="1610663"/>
            <a:ext cx="1169700" cy="105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i="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3"/>
          <p:cNvSpPr txBox="1">
            <a:spLocks noGrp="1"/>
          </p:cNvSpPr>
          <p:nvPr>
            <p:ph type="subTitle" idx="1"/>
          </p:nvPr>
        </p:nvSpPr>
        <p:spPr>
          <a:xfrm>
            <a:off x="4120975" y="3387913"/>
            <a:ext cx="43098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"/>
          <p:cNvSpPr>
            <a:spLocks noGrp="1"/>
          </p:cNvSpPr>
          <p:nvPr>
            <p:ph type="pic" idx="3"/>
          </p:nvPr>
        </p:nvSpPr>
        <p:spPr>
          <a:xfrm>
            <a:off x="702000" y="738150"/>
            <a:ext cx="3372900" cy="36672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60" name="Google Shape;60;p3"/>
          <p:cNvGrpSpPr/>
          <p:nvPr/>
        </p:nvGrpSpPr>
        <p:grpSpPr>
          <a:xfrm>
            <a:off x="1043943" y="-73387"/>
            <a:ext cx="7835449" cy="5344535"/>
            <a:chOff x="1043943" y="-73387"/>
            <a:chExt cx="7835449" cy="5344535"/>
          </a:xfrm>
        </p:grpSpPr>
        <p:grpSp>
          <p:nvGrpSpPr>
            <p:cNvPr id="61" name="Google Shape;61;p3"/>
            <p:cNvGrpSpPr/>
            <p:nvPr/>
          </p:nvGrpSpPr>
          <p:grpSpPr>
            <a:xfrm rot="5400000">
              <a:off x="8505165" y="1011531"/>
              <a:ext cx="616020" cy="132433"/>
              <a:chOff x="4303875" y="974993"/>
              <a:chExt cx="703300" cy="179400"/>
            </a:xfrm>
          </p:grpSpPr>
          <p:sp>
            <p:nvSpPr>
              <p:cNvPr id="62" name="Google Shape;62;p3"/>
              <p:cNvSpPr/>
              <p:nvPr/>
            </p:nvSpPr>
            <p:spPr>
              <a:xfrm rot="2700000">
                <a:off x="43301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 rot="2700000">
                <a:off x="459209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 rot="2700000">
                <a:off x="48540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65" name="Google Shape;65;p3"/>
            <p:cNvGrpSpPr/>
            <p:nvPr/>
          </p:nvGrpSpPr>
          <p:grpSpPr>
            <a:xfrm>
              <a:off x="1043943" y="-73387"/>
              <a:ext cx="4971716" cy="5344535"/>
              <a:chOff x="1043943" y="-73387"/>
              <a:chExt cx="4971716" cy="5344535"/>
            </a:xfrm>
          </p:grpSpPr>
          <p:grpSp>
            <p:nvGrpSpPr>
              <p:cNvPr id="66" name="Google Shape;66;p3"/>
              <p:cNvGrpSpPr/>
              <p:nvPr/>
            </p:nvGrpSpPr>
            <p:grpSpPr>
              <a:xfrm>
                <a:off x="1043943" y="-73387"/>
                <a:ext cx="478878" cy="475865"/>
                <a:chOff x="824855" y="893743"/>
                <a:chExt cx="478878" cy="475865"/>
              </a:xfrm>
            </p:grpSpPr>
            <p:sp>
              <p:nvSpPr>
                <p:cNvPr id="67" name="Google Shape;67;p3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8" name="Google Shape;68;p3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9" name="Google Shape;69;p3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0" name="Google Shape;70;p3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1" name="Google Shape;71;p3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2" name="Google Shape;72;p3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3" name="Google Shape;73;p3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4" name="Google Shape;74;p3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75" name="Google Shape;75;p3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76" name="Google Shape;76;p3"/>
              <p:cNvGrpSpPr/>
              <p:nvPr/>
            </p:nvGrpSpPr>
            <p:grpSpPr>
              <a:xfrm>
                <a:off x="4909580" y="4795283"/>
                <a:ext cx="1106078" cy="475865"/>
                <a:chOff x="7043655" y="4479593"/>
                <a:chExt cx="1106078" cy="475865"/>
              </a:xfrm>
            </p:grpSpPr>
            <p:grpSp>
              <p:nvGrpSpPr>
                <p:cNvPr id="77" name="Google Shape;77;p3"/>
                <p:cNvGrpSpPr/>
                <p:nvPr/>
              </p:nvGrpSpPr>
              <p:grpSpPr>
                <a:xfrm>
                  <a:off x="70436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78" name="Google Shape;78;p3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79" name="Google Shape;79;p3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0" name="Google Shape;80;p3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1" name="Google Shape;81;p3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2" name="Google Shape;82;p3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3" name="Google Shape;83;p3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4" name="Google Shape;84;p3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5" name="Google Shape;85;p3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6" name="Google Shape;86;p3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grpSp>
              <p:nvGrpSpPr>
                <p:cNvPr id="87" name="Google Shape;87;p3"/>
                <p:cNvGrpSpPr/>
                <p:nvPr/>
              </p:nvGrpSpPr>
              <p:grpSpPr>
                <a:xfrm>
                  <a:off x="76708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88" name="Google Shape;88;p3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89" name="Google Shape;89;p3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0" name="Google Shape;90;p3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1" name="Google Shape;91;p3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2" name="Google Shape;92;p3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3" name="Google Shape;93;p3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4" name="Google Shape;94;p3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5" name="Google Shape;95;p3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96" name="Google Shape;96;p3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</p:grpSp>
      </p:grpSp>
      <p:pic>
        <p:nvPicPr>
          <p:cNvPr id="97" name="Google Shape;97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418637">
            <a:off x="6542945" y="-1068181"/>
            <a:ext cx="3583129" cy="1676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2477" y="3138650"/>
            <a:ext cx="1242008" cy="244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6"/>
          <p:cNvPicPr preferRelativeResize="0"/>
          <p:nvPr/>
        </p:nvPicPr>
        <p:blipFill rotWithShape="1">
          <a:blip r:embed="rId3">
            <a:alphaModFix amt="30000"/>
          </a:blip>
          <a:srcRect l="911" t="2383" b="13983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grpSp>
        <p:nvGrpSpPr>
          <p:cNvPr id="189" name="Google Shape;189;p6"/>
          <p:cNvGrpSpPr/>
          <p:nvPr/>
        </p:nvGrpSpPr>
        <p:grpSpPr>
          <a:xfrm>
            <a:off x="112480" y="-118617"/>
            <a:ext cx="8824599" cy="5155474"/>
            <a:chOff x="112480" y="-118617"/>
            <a:chExt cx="8824599" cy="5155474"/>
          </a:xfrm>
        </p:grpSpPr>
        <p:grpSp>
          <p:nvGrpSpPr>
            <p:cNvPr id="190" name="Google Shape;190;p6"/>
            <p:cNvGrpSpPr/>
            <p:nvPr/>
          </p:nvGrpSpPr>
          <p:grpSpPr>
            <a:xfrm rot="-5400000">
              <a:off x="8562852" y="420519"/>
              <a:ext cx="616020" cy="132433"/>
              <a:chOff x="4303875" y="974993"/>
              <a:chExt cx="703300" cy="179400"/>
            </a:xfrm>
          </p:grpSpPr>
          <p:sp>
            <p:nvSpPr>
              <p:cNvPr id="191" name="Google Shape;191;p6"/>
              <p:cNvSpPr/>
              <p:nvPr/>
            </p:nvSpPr>
            <p:spPr>
              <a:xfrm rot="2700000">
                <a:off x="43301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92" name="Google Shape;192;p6"/>
              <p:cNvSpPr/>
              <p:nvPr/>
            </p:nvSpPr>
            <p:spPr>
              <a:xfrm rot="2700000">
                <a:off x="459209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93" name="Google Shape;193;p6"/>
              <p:cNvSpPr/>
              <p:nvPr/>
            </p:nvSpPr>
            <p:spPr>
              <a:xfrm rot="2700000">
                <a:off x="48540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194" name="Google Shape;194;p6"/>
            <p:cNvGrpSpPr/>
            <p:nvPr/>
          </p:nvGrpSpPr>
          <p:grpSpPr>
            <a:xfrm>
              <a:off x="112480" y="-118617"/>
              <a:ext cx="7437753" cy="5155474"/>
              <a:chOff x="112480" y="-118617"/>
              <a:chExt cx="7437753" cy="5155474"/>
            </a:xfrm>
          </p:grpSpPr>
          <p:grpSp>
            <p:nvGrpSpPr>
              <p:cNvPr id="195" name="Google Shape;195;p6"/>
              <p:cNvGrpSpPr/>
              <p:nvPr/>
            </p:nvGrpSpPr>
            <p:grpSpPr>
              <a:xfrm>
                <a:off x="112480" y="4560993"/>
                <a:ext cx="478878" cy="475865"/>
                <a:chOff x="824855" y="893743"/>
                <a:chExt cx="478878" cy="475865"/>
              </a:xfrm>
            </p:grpSpPr>
            <p:sp>
              <p:nvSpPr>
                <p:cNvPr id="196" name="Google Shape;196;p6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97" name="Google Shape;197;p6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98" name="Google Shape;198;p6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99" name="Google Shape;199;p6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00" name="Google Shape;200;p6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01" name="Google Shape;201;p6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02" name="Google Shape;202;p6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03" name="Google Shape;203;p6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04" name="Google Shape;204;p6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205" name="Google Shape;205;p6"/>
              <p:cNvGrpSpPr/>
              <p:nvPr/>
            </p:nvGrpSpPr>
            <p:grpSpPr>
              <a:xfrm>
                <a:off x="6444155" y="-118617"/>
                <a:ext cx="1106078" cy="475865"/>
                <a:chOff x="7043655" y="4479593"/>
                <a:chExt cx="1106078" cy="475865"/>
              </a:xfrm>
            </p:grpSpPr>
            <p:grpSp>
              <p:nvGrpSpPr>
                <p:cNvPr id="206" name="Google Shape;206;p6"/>
                <p:cNvGrpSpPr/>
                <p:nvPr/>
              </p:nvGrpSpPr>
              <p:grpSpPr>
                <a:xfrm>
                  <a:off x="70436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207" name="Google Shape;207;p6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08" name="Google Shape;208;p6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09" name="Google Shape;209;p6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10" name="Google Shape;210;p6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11" name="Google Shape;211;p6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12" name="Google Shape;212;p6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13" name="Google Shape;213;p6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14" name="Google Shape;214;p6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15" name="Google Shape;215;p6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grpSp>
              <p:nvGrpSpPr>
                <p:cNvPr id="216" name="Google Shape;216;p6"/>
                <p:cNvGrpSpPr/>
                <p:nvPr/>
              </p:nvGrpSpPr>
              <p:grpSpPr>
                <a:xfrm>
                  <a:off x="76708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217" name="Google Shape;217;p6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18" name="Google Shape;218;p6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19" name="Google Shape;219;p6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20" name="Google Shape;220;p6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21" name="Google Shape;221;p6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22" name="Google Shape;222;p6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23" name="Google Shape;223;p6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24" name="Google Shape;224;p6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225" name="Google Shape;225;p6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</p:grpSp>
      </p:grpSp>
      <p:pic>
        <p:nvPicPr>
          <p:cNvPr id="226" name="Google Shape;22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83941">
            <a:off x="6985245" y="4201043"/>
            <a:ext cx="3583127" cy="1676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9"/>
          <p:cNvGrpSpPr/>
          <p:nvPr/>
        </p:nvGrpSpPr>
        <p:grpSpPr>
          <a:xfrm>
            <a:off x="45205" y="2558151"/>
            <a:ext cx="9450405" cy="3970099"/>
            <a:chOff x="45205" y="2558151"/>
            <a:chExt cx="9450405" cy="3970099"/>
          </a:xfrm>
        </p:grpSpPr>
        <p:pic>
          <p:nvPicPr>
            <p:cNvPr id="301" name="Google Shape;301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293116" flipH="1">
              <a:off x="7719826" y="2620100"/>
              <a:ext cx="1616950" cy="37991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2" name="Google Shape;302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45205" y="3348075"/>
              <a:ext cx="1616953" cy="318017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03" name="Google Shape;303;p9"/>
          <p:cNvPicPr preferRelativeResize="0"/>
          <p:nvPr/>
        </p:nvPicPr>
        <p:blipFill rotWithShape="1">
          <a:blip r:embed="rId4">
            <a:alphaModFix amt="30000"/>
          </a:blip>
          <a:srcRect l="911" t="14761" b="1605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9"/>
          <p:cNvSpPr txBox="1">
            <a:spLocks noGrp="1"/>
          </p:cNvSpPr>
          <p:nvPr>
            <p:ph type="title"/>
          </p:nvPr>
        </p:nvSpPr>
        <p:spPr>
          <a:xfrm>
            <a:off x="2396700" y="1759925"/>
            <a:ext cx="4350600" cy="102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9"/>
          <p:cNvSpPr txBox="1">
            <a:spLocks noGrp="1"/>
          </p:cNvSpPr>
          <p:nvPr>
            <p:ph type="subTitle" idx="1"/>
          </p:nvPr>
        </p:nvSpPr>
        <p:spPr>
          <a:xfrm>
            <a:off x="2396700" y="2712488"/>
            <a:ext cx="43506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06" name="Google Shape;306;p9"/>
          <p:cNvGrpSpPr/>
          <p:nvPr/>
        </p:nvGrpSpPr>
        <p:grpSpPr>
          <a:xfrm>
            <a:off x="-1152506" y="-765772"/>
            <a:ext cx="12422276" cy="6774059"/>
            <a:chOff x="-1138856" y="-766922"/>
            <a:chExt cx="12422276" cy="6774059"/>
          </a:xfrm>
        </p:grpSpPr>
        <p:pic>
          <p:nvPicPr>
            <p:cNvPr id="307" name="Google Shape;307;p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783941">
              <a:off x="7557220" y="3947706"/>
              <a:ext cx="3583127" cy="16761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8" name="Google Shape;308;p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8874037">
              <a:off x="-967405" y="56982"/>
              <a:ext cx="3583127" cy="167611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9" name="Google Shape;309;p9"/>
          <p:cNvGrpSpPr/>
          <p:nvPr/>
        </p:nvGrpSpPr>
        <p:grpSpPr>
          <a:xfrm>
            <a:off x="6516455" y="-266210"/>
            <a:ext cx="1392959" cy="5269867"/>
            <a:chOff x="6516455" y="-266210"/>
            <a:chExt cx="1392959" cy="5269867"/>
          </a:xfrm>
        </p:grpSpPr>
        <p:grpSp>
          <p:nvGrpSpPr>
            <p:cNvPr id="310" name="Google Shape;310;p9"/>
            <p:cNvGrpSpPr/>
            <p:nvPr/>
          </p:nvGrpSpPr>
          <p:grpSpPr>
            <a:xfrm>
              <a:off x="6516455" y="4527793"/>
              <a:ext cx="478878" cy="475865"/>
              <a:chOff x="824855" y="893743"/>
              <a:chExt cx="478878" cy="475865"/>
            </a:xfrm>
          </p:grpSpPr>
          <p:sp>
            <p:nvSpPr>
              <p:cNvPr id="311" name="Google Shape;311;p9"/>
              <p:cNvSpPr/>
              <p:nvPr/>
            </p:nvSpPr>
            <p:spPr>
              <a:xfrm rot="10800000" flipH="1">
                <a:off x="824855" y="893743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2" name="Google Shape;312;p9"/>
              <p:cNvSpPr/>
              <p:nvPr/>
            </p:nvSpPr>
            <p:spPr>
              <a:xfrm rot="10800000" flipH="1">
                <a:off x="1042558" y="893743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3" name="Google Shape;313;p9"/>
              <p:cNvSpPr/>
              <p:nvPr/>
            </p:nvSpPr>
            <p:spPr>
              <a:xfrm rot="10800000" flipH="1">
                <a:off x="824855" y="1102776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4" name="Google Shape;314;p9"/>
              <p:cNvSpPr/>
              <p:nvPr/>
            </p:nvSpPr>
            <p:spPr>
              <a:xfrm rot="10800000" flipH="1">
                <a:off x="1042558" y="1102776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5" name="Google Shape;315;p9"/>
              <p:cNvSpPr/>
              <p:nvPr/>
            </p:nvSpPr>
            <p:spPr>
              <a:xfrm rot="10800000" flipH="1">
                <a:off x="824855" y="1325808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6" name="Google Shape;316;p9"/>
              <p:cNvSpPr/>
              <p:nvPr/>
            </p:nvSpPr>
            <p:spPr>
              <a:xfrm rot="10800000" flipH="1">
                <a:off x="1042558" y="1325808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7" name="Google Shape;317;p9"/>
              <p:cNvSpPr/>
              <p:nvPr/>
            </p:nvSpPr>
            <p:spPr>
              <a:xfrm rot="10800000" flipH="1">
                <a:off x="1260233" y="893743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8" name="Google Shape;318;p9"/>
              <p:cNvSpPr/>
              <p:nvPr/>
            </p:nvSpPr>
            <p:spPr>
              <a:xfrm rot="10800000" flipH="1">
                <a:off x="1260233" y="1102776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19" name="Google Shape;319;p9"/>
              <p:cNvSpPr/>
              <p:nvPr/>
            </p:nvSpPr>
            <p:spPr>
              <a:xfrm rot="10800000" flipH="1">
                <a:off x="1260233" y="1325808"/>
                <a:ext cx="43500" cy="43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20" name="Google Shape;320;p9"/>
            <p:cNvGrpSpPr/>
            <p:nvPr/>
          </p:nvGrpSpPr>
          <p:grpSpPr>
            <a:xfrm rot="5400000">
              <a:off x="7118443" y="48897"/>
              <a:ext cx="1106078" cy="475865"/>
              <a:chOff x="7043655" y="4479593"/>
              <a:chExt cx="1106078" cy="475865"/>
            </a:xfrm>
          </p:grpSpPr>
          <p:grpSp>
            <p:nvGrpSpPr>
              <p:cNvPr id="321" name="Google Shape;321;p9"/>
              <p:cNvGrpSpPr/>
              <p:nvPr/>
            </p:nvGrpSpPr>
            <p:grpSpPr>
              <a:xfrm>
                <a:off x="7043655" y="4479593"/>
                <a:ext cx="478878" cy="475865"/>
                <a:chOff x="824855" y="893743"/>
                <a:chExt cx="478878" cy="475865"/>
              </a:xfrm>
            </p:grpSpPr>
            <p:sp>
              <p:nvSpPr>
                <p:cNvPr id="322" name="Google Shape;322;p9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23" name="Google Shape;323;p9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24" name="Google Shape;324;p9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25" name="Google Shape;325;p9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26" name="Google Shape;326;p9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27" name="Google Shape;327;p9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28" name="Google Shape;328;p9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29" name="Google Shape;329;p9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30" name="Google Shape;330;p9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331" name="Google Shape;331;p9"/>
              <p:cNvGrpSpPr/>
              <p:nvPr/>
            </p:nvGrpSpPr>
            <p:grpSpPr>
              <a:xfrm>
                <a:off x="7670855" y="4479593"/>
                <a:ext cx="478878" cy="475865"/>
                <a:chOff x="824855" y="893743"/>
                <a:chExt cx="478878" cy="475865"/>
              </a:xfrm>
            </p:grpSpPr>
            <p:sp>
              <p:nvSpPr>
                <p:cNvPr id="332" name="Google Shape;332;p9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33" name="Google Shape;333;p9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34" name="Google Shape;334;p9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35" name="Google Shape;335;p9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36" name="Google Shape;336;p9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37" name="Google Shape;337;p9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38" name="Google Shape;338;p9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39" name="Google Shape;339;p9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40" name="Google Shape;340;p9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0"/>
          <p:cNvSpPr>
            <a:spLocks noGrp="1"/>
          </p:cNvSpPr>
          <p:nvPr>
            <p:ph type="pic" idx="2"/>
          </p:nvPr>
        </p:nvSpPr>
        <p:spPr>
          <a:xfrm>
            <a:off x="-3301" y="0"/>
            <a:ext cx="9150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43" name="Google Shape;343;p10"/>
          <p:cNvSpPr txBox="1">
            <a:spLocks noGrp="1"/>
          </p:cNvSpPr>
          <p:nvPr>
            <p:ph type="title"/>
          </p:nvPr>
        </p:nvSpPr>
        <p:spPr>
          <a:xfrm>
            <a:off x="1944450" y="577775"/>
            <a:ext cx="5242800" cy="1216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13"/>
          <p:cNvGrpSpPr/>
          <p:nvPr/>
        </p:nvGrpSpPr>
        <p:grpSpPr>
          <a:xfrm>
            <a:off x="-391450" y="2589275"/>
            <a:ext cx="10175625" cy="3799197"/>
            <a:chOff x="-391450" y="2589275"/>
            <a:chExt cx="10175625" cy="3799197"/>
          </a:xfrm>
        </p:grpSpPr>
        <p:pic>
          <p:nvPicPr>
            <p:cNvPr id="378" name="Google Shape;378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167225" y="2589275"/>
              <a:ext cx="1616950" cy="37991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9" name="Google Shape;379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391450" y="3620075"/>
              <a:ext cx="1106075" cy="242505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80" name="Google Shape;380;p13"/>
          <p:cNvPicPr preferRelativeResize="0"/>
          <p:nvPr/>
        </p:nvPicPr>
        <p:blipFill rotWithShape="1">
          <a:blip r:embed="rId4">
            <a:alphaModFix amt="30000"/>
          </a:blip>
          <a:srcRect l="911" t="9810" b="6556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13"/>
          <p:cNvSpPr txBox="1">
            <a:spLocks noGrp="1"/>
          </p:cNvSpPr>
          <p:nvPr>
            <p:ph type="subTitle" idx="1"/>
          </p:nvPr>
        </p:nvSpPr>
        <p:spPr>
          <a:xfrm>
            <a:off x="720000" y="3168975"/>
            <a:ext cx="23055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13"/>
          <p:cNvSpPr txBox="1">
            <a:spLocks noGrp="1"/>
          </p:cNvSpPr>
          <p:nvPr>
            <p:ph type="subTitle" idx="2"/>
          </p:nvPr>
        </p:nvSpPr>
        <p:spPr>
          <a:xfrm>
            <a:off x="3419274" y="3168975"/>
            <a:ext cx="23055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13"/>
          <p:cNvSpPr txBox="1">
            <a:spLocks noGrp="1"/>
          </p:cNvSpPr>
          <p:nvPr>
            <p:ph type="subTitle" idx="3"/>
          </p:nvPr>
        </p:nvSpPr>
        <p:spPr>
          <a:xfrm>
            <a:off x="6118549" y="3168975"/>
            <a:ext cx="23055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13"/>
          <p:cNvSpPr txBox="1">
            <a:spLocks noGrp="1"/>
          </p:cNvSpPr>
          <p:nvPr>
            <p:ph type="title" idx="4" hasCustomPrompt="1"/>
          </p:nvPr>
        </p:nvSpPr>
        <p:spPr>
          <a:xfrm>
            <a:off x="1244400" y="1993286"/>
            <a:ext cx="1256700" cy="69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100" i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6" name="Google Shape;386;p13"/>
          <p:cNvSpPr txBox="1">
            <a:spLocks noGrp="1"/>
          </p:cNvSpPr>
          <p:nvPr>
            <p:ph type="title" idx="5" hasCustomPrompt="1"/>
          </p:nvPr>
        </p:nvSpPr>
        <p:spPr>
          <a:xfrm>
            <a:off x="3943675" y="1993286"/>
            <a:ext cx="1256700" cy="69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100" i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7" name="Google Shape;387;p13"/>
          <p:cNvSpPr txBox="1">
            <a:spLocks noGrp="1"/>
          </p:cNvSpPr>
          <p:nvPr>
            <p:ph type="title" idx="6" hasCustomPrompt="1"/>
          </p:nvPr>
        </p:nvSpPr>
        <p:spPr>
          <a:xfrm>
            <a:off x="6718250" y="1993286"/>
            <a:ext cx="1106100" cy="69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100" i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8" name="Google Shape;388;p13"/>
          <p:cNvSpPr txBox="1">
            <a:spLocks noGrp="1"/>
          </p:cNvSpPr>
          <p:nvPr>
            <p:ph type="subTitle" idx="7"/>
          </p:nvPr>
        </p:nvSpPr>
        <p:spPr>
          <a:xfrm>
            <a:off x="720000" y="2822650"/>
            <a:ext cx="23055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389" name="Google Shape;389;p13"/>
          <p:cNvSpPr txBox="1">
            <a:spLocks noGrp="1"/>
          </p:cNvSpPr>
          <p:nvPr>
            <p:ph type="subTitle" idx="8"/>
          </p:nvPr>
        </p:nvSpPr>
        <p:spPr>
          <a:xfrm>
            <a:off x="3419275" y="2822650"/>
            <a:ext cx="23055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390" name="Google Shape;390;p13"/>
          <p:cNvSpPr txBox="1">
            <a:spLocks noGrp="1"/>
          </p:cNvSpPr>
          <p:nvPr>
            <p:ph type="subTitle" idx="9"/>
          </p:nvPr>
        </p:nvSpPr>
        <p:spPr>
          <a:xfrm>
            <a:off x="6118550" y="2822650"/>
            <a:ext cx="23055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grpSp>
        <p:nvGrpSpPr>
          <p:cNvPr id="391" name="Google Shape;391;p13"/>
          <p:cNvGrpSpPr/>
          <p:nvPr/>
        </p:nvGrpSpPr>
        <p:grpSpPr>
          <a:xfrm>
            <a:off x="160193" y="-112238"/>
            <a:ext cx="9101545" cy="5053578"/>
            <a:chOff x="160193" y="-112238"/>
            <a:chExt cx="9101545" cy="5053578"/>
          </a:xfrm>
        </p:grpSpPr>
        <p:grpSp>
          <p:nvGrpSpPr>
            <p:cNvPr id="392" name="Google Shape;392;p13"/>
            <p:cNvGrpSpPr/>
            <p:nvPr/>
          </p:nvGrpSpPr>
          <p:grpSpPr>
            <a:xfrm>
              <a:off x="7398802" y="4808906"/>
              <a:ext cx="616020" cy="132433"/>
              <a:chOff x="4303875" y="974993"/>
              <a:chExt cx="703300" cy="179400"/>
            </a:xfrm>
          </p:grpSpPr>
          <p:sp>
            <p:nvSpPr>
              <p:cNvPr id="393" name="Google Shape;393;p13"/>
              <p:cNvSpPr/>
              <p:nvPr/>
            </p:nvSpPr>
            <p:spPr>
              <a:xfrm rot="2700000">
                <a:off x="43301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94" name="Google Shape;394;p13"/>
              <p:cNvSpPr/>
              <p:nvPr/>
            </p:nvSpPr>
            <p:spPr>
              <a:xfrm rot="2700000">
                <a:off x="459209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395" name="Google Shape;395;p13"/>
              <p:cNvSpPr/>
              <p:nvPr/>
            </p:nvSpPr>
            <p:spPr>
              <a:xfrm rot="2700000">
                <a:off x="48540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396" name="Google Shape;396;p13"/>
            <p:cNvGrpSpPr/>
            <p:nvPr/>
          </p:nvGrpSpPr>
          <p:grpSpPr>
            <a:xfrm>
              <a:off x="160193" y="-112238"/>
              <a:ext cx="9101545" cy="2230796"/>
              <a:chOff x="160193" y="-112238"/>
              <a:chExt cx="9101545" cy="2230796"/>
            </a:xfrm>
          </p:grpSpPr>
          <p:grpSp>
            <p:nvGrpSpPr>
              <p:cNvPr id="397" name="Google Shape;397;p13"/>
              <p:cNvGrpSpPr/>
              <p:nvPr/>
            </p:nvGrpSpPr>
            <p:grpSpPr>
              <a:xfrm>
                <a:off x="8782859" y="1642693"/>
                <a:ext cx="478878" cy="475865"/>
                <a:chOff x="824855" y="893743"/>
                <a:chExt cx="478878" cy="475865"/>
              </a:xfrm>
            </p:grpSpPr>
            <p:sp>
              <p:nvSpPr>
                <p:cNvPr id="398" name="Google Shape;398;p13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99" name="Google Shape;399;p13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0" name="Google Shape;400;p13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1" name="Google Shape;401;p13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2" name="Google Shape;402;p13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3" name="Google Shape;403;p13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4" name="Google Shape;404;p13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5" name="Google Shape;405;p13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06" name="Google Shape;406;p13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407" name="Google Shape;407;p13"/>
              <p:cNvGrpSpPr/>
              <p:nvPr/>
            </p:nvGrpSpPr>
            <p:grpSpPr>
              <a:xfrm>
                <a:off x="160193" y="-112238"/>
                <a:ext cx="1106078" cy="475865"/>
                <a:chOff x="7043655" y="4479593"/>
                <a:chExt cx="1106078" cy="475865"/>
              </a:xfrm>
            </p:grpSpPr>
            <p:grpSp>
              <p:nvGrpSpPr>
                <p:cNvPr id="408" name="Google Shape;408;p13"/>
                <p:cNvGrpSpPr/>
                <p:nvPr/>
              </p:nvGrpSpPr>
              <p:grpSpPr>
                <a:xfrm>
                  <a:off x="70436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409" name="Google Shape;409;p13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10" name="Google Shape;410;p13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11" name="Google Shape;411;p13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12" name="Google Shape;412;p13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13" name="Google Shape;413;p13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14" name="Google Shape;414;p13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15" name="Google Shape;415;p13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16" name="Google Shape;416;p13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17" name="Google Shape;417;p13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grpSp>
              <p:nvGrpSpPr>
                <p:cNvPr id="418" name="Google Shape;418;p13"/>
                <p:cNvGrpSpPr/>
                <p:nvPr/>
              </p:nvGrpSpPr>
              <p:grpSpPr>
                <a:xfrm>
                  <a:off x="76708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419" name="Google Shape;419;p13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20" name="Google Shape;420;p13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21" name="Google Shape;421;p13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22" name="Google Shape;422;p13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23" name="Google Shape;423;p13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24" name="Google Shape;424;p13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25" name="Google Shape;425;p13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26" name="Google Shape;426;p13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427" name="Google Shape;427;p13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</p:grpSp>
      </p:grpSp>
      <p:pic>
        <p:nvPicPr>
          <p:cNvPr id="428" name="Google Shape;42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699986">
            <a:off x="7096408" y="-814782"/>
            <a:ext cx="3583126" cy="1676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0" name="Google Shape;610;p19"/>
          <p:cNvGrpSpPr/>
          <p:nvPr/>
        </p:nvGrpSpPr>
        <p:grpSpPr>
          <a:xfrm>
            <a:off x="-229120" y="3052300"/>
            <a:ext cx="10154178" cy="3180174"/>
            <a:chOff x="-229120" y="3052300"/>
            <a:chExt cx="10154178" cy="3180174"/>
          </a:xfrm>
        </p:grpSpPr>
        <p:pic>
          <p:nvPicPr>
            <p:cNvPr id="611" name="Google Shape;611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-229120" y="3578825"/>
              <a:ext cx="1106075" cy="24250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2" name="Google Shape;612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8308105" y="3052300"/>
              <a:ext cx="1616953" cy="318017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13" name="Google Shape;613;p19"/>
          <p:cNvPicPr preferRelativeResize="0"/>
          <p:nvPr/>
        </p:nvPicPr>
        <p:blipFill rotWithShape="1">
          <a:blip r:embed="rId4">
            <a:alphaModFix amt="30000"/>
          </a:blip>
          <a:srcRect l="911" t="14761" b="1605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19"/>
          <p:cNvSpPr txBox="1">
            <a:spLocks noGrp="1"/>
          </p:cNvSpPr>
          <p:nvPr>
            <p:ph type="subTitle" idx="1"/>
          </p:nvPr>
        </p:nvSpPr>
        <p:spPr>
          <a:xfrm>
            <a:off x="4954270" y="2752224"/>
            <a:ext cx="2727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19"/>
          <p:cNvSpPr txBox="1">
            <a:spLocks noGrp="1"/>
          </p:cNvSpPr>
          <p:nvPr>
            <p:ph type="subTitle" idx="2"/>
          </p:nvPr>
        </p:nvSpPr>
        <p:spPr>
          <a:xfrm>
            <a:off x="1461838" y="2752224"/>
            <a:ext cx="27279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p19"/>
          <p:cNvSpPr txBox="1">
            <a:spLocks noGrp="1"/>
          </p:cNvSpPr>
          <p:nvPr>
            <p:ph type="subTitle" idx="3"/>
          </p:nvPr>
        </p:nvSpPr>
        <p:spPr>
          <a:xfrm>
            <a:off x="1461850" y="1990225"/>
            <a:ext cx="2727900" cy="8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618" name="Google Shape;618;p19"/>
          <p:cNvSpPr txBox="1">
            <a:spLocks noGrp="1"/>
          </p:cNvSpPr>
          <p:nvPr>
            <p:ph type="subTitle" idx="4"/>
          </p:nvPr>
        </p:nvSpPr>
        <p:spPr>
          <a:xfrm>
            <a:off x="4954280" y="1990225"/>
            <a:ext cx="2727900" cy="8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0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"/>
              <a:buNone/>
              <a:defRPr sz="2400"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grpSp>
        <p:nvGrpSpPr>
          <p:cNvPr id="619" name="Google Shape;619;p19"/>
          <p:cNvGrpSpPr/>
          <p:nvPr/>
        </p:nvGrpSpPr>
        <p:grpSpPr>
          <a:xfrm>
            <a:off x="128886" y="-126464"/>
            <a:ext cx="8750505" cy="5163321"/>
            <a:chOff x="128886" y="-126464"/>
            <a:chExt cx="8750505" cy="5163321"/>
          </a:xfrm>
        </p:grpSpPr>
        <p:grpSp>
          <p:nvGrpSpPr>
            <p:cNvPr id="620" name="Google Shape;620;p19"/>
            <p:cNvGrpSpPr/>
            <p:nvPr/>
          </p:nvGrpSpPr>
          <p:grpSpPr>
            <a:xfrm>
              <a:off x="128886" y="-126464"/>
              <a:ext cx="6310597" cy="5163321"/>
              <a:chOff x="128886" y="-126464"/>
              <a:chExt cx="6310597" cy="5163321"/>
            </a:xfrm>
          </p:grpSpPr>
          <p:grpSp>
            <p:nvGrpSpPr>
              <p:cNvPr id="621" name="Google Shape;621;p19"/>
              <p:cNvGrpSpPr/>
              <p:nvPr/>
            </p:nvGrpSpPr>
            <p:grpSpPr>
              <a:xfrm rot="5400000">
                <a:off x="-186220" y="188643"/>
                <a:ext cx="1106078" cy="475865"/>
                <a:chOff x="7043655" y="4479593"/>
                <a:chExt cx="1106078" cy="475865"/>
              </a:xfrm>
            </p:grpSpPr>
            <p:grpSp>
              <p:nvGrpSpPr>
                <p:cNvPr id="622" name="Google Shape;622;p19"/>
                <p:cNvGrpSpPr/>
                <p:nvPr/>
              </p:nvGrpSpPr>
              <p:grpSpPr>
                <a:xfrm>
                  <a:off x="70436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623" name="Google Shape;623;p19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24" name="Google Shape;624;p19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25" name="Google Shape;625;p19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26" name="Google Shape;626;p19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27" name="Google Shape;627;p19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28" name="Google Shape;628;p19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29" name="Google Shape;629;p19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30" name="Google Shape;630;p19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31" name="Google Shape;631;p19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grpSp>
              <p:nvGrpSpPr>
                <p:cNvPr id="632" name="Google Shape;632;p19"/>
                <p:cNvGrpSpPr/>
                <p:nvPr/>
              </p:nvGrpSpPr>
              <p:grpSpPr>
                <a:xfrm>
                  <a:off x="76708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633" name="Google Shape;633;p19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34" name="Google Shape;634;p19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35" name="Google Shape;635;p19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36" name="Google Shape;636;p19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37" name="Google Shape;637;p19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38" name="Google Shape;638;p19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39" name="Google Shape;639;p19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40" name="Google Shape;640;p19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41" name="Google Shape;641;p19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grpSp>
            <p:nvGrpSpPr>
              <p:cNvPr id="642" name="Google Shape;642;p19"/>
              <p:cNvGrpSpPr/>
              <p:nvPr/>
            </p:nvGrpSpPr>
            <p:grpSpPr>
              <a:xfrm>
                <a:off x="5960605" y="4560993"/>
                <a:ext cx="478878" cy="475865"/>
                <a:chOff x="824855" y="893743"/>
                <a:chExt cx="478878" cy="475865"/>
              </a:xfrm>
            </p:grpSpPr>
            <p:sp>
              <p:nvSpPr>
                <p:cNvPr id="643" name="Google Shape;643;p19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44" name="Google Shape;644;p19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45" name="Google Shape;645;p19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46" name="Google Shape;646;p19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47" name="Google Shape;647;p19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48" name="Google Shape;648;p19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49" name="Google Shape;649;p19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50" name="Google Shape;650;p19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51" name="Google Shape;651;p19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grpSp>
          <p:nvGrpSpPr>
            <p:cNvPr id="652" name="Google Shape;652;p19"/>
            <p:cNvGrpSpPr/>
            <p:nvPr/>
          </p:nvGrpSpPr>
          <p:grpSpPr>
            <a:xfrm rot="-5400000">
              <a:off x="8505165" y="3038956"/>
              <a:ext cx="616020" cy="132433"/>
              <a:chOff x="4303875" y="974993"/>
              <a:chExt cx="703300" cy="179400"/>
            </a:xfrm>
          </p:grpSpPr>
          <p:sp>
            <p:nvSpPr>
              <p:cNvPr id="653" name="Google Shape;653;p19"/>
              <p:cNvSpPr/>
              <p:nvPr/>
            </p:nvSpPr>
            <p:spPr>
              <a:xfrm rot="2700000">
                <a:off x="43301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54" name="Google Shape;654;p19"/>
              <p:cNvSpPr/>
              <p:nvPr/>
            </p:nvSpPr>
            <p:spPr>
              <a:xfrm rot="2700000">
                <a:off x="459209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55" name="Google Shape;655;p19"/>
              <p:cNvSpPr/>
              <p:nvPr/>
            </p:nvSpPr>
            <p:spPr>
              <a:xfrm rot="2700000">
                <a:off x="48540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" name="Google Shape;657;p20"/>
          <p:cNvGrpSpPr/>
          <p:nvPr/>
        </p:nvGrpSpPr>
        <p:grpSpPr>
          <a:xfrm>
            <a:off x="-391450" y="3337209"/>
            <a:ext cx="10237924" cy="2707925"/>
            <a:chOff x="-391450" y="3337209"/>
            <a:chExt cx="10237924" cy="2707925"/>
          </a:xfrm>
        </p:grpSpPr>
        <p:pic>
          <p:nvPicPr>
            <p:cNvPr id="658" name="Google Shape;658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562249" flipH="1">
              <a:off x="8550350" y="3411075"/>
              <a:ext cx="1106075" cy="242505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9" name="Google Shape;659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391450" y="3620075"/>
              <a:ext cx="1106075" cy="242505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60" name="Google Shape;660;p20"/>
          <p:cNvPicPr preferRelativeResize="0"/>
          <p:nvPr/>
        </p:nvPicPr>
        <p:blipFill rotWithShape="1">
          <a:blip r:embed="rId3">
            <a:alphaModFix amt="30000"/>
          </a:blip>
          <a:srcRect l="911" t="12285" b="4081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61" name="Google Shape;661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20"/>
          <p:cNvSpPr txBox="1">
            <a:spLocks noGrp="1"/>
          </p:cNvSpPr>
          <p:nvPr>
            <p:ph type="subTitle" idx="1"/>
          </p:nvPr>
        </p:nvSpPr>
        <p:spPr>
          <a:xfrm>
            <a:off x="4827863" y="1515225"/>
            <a:ext cx="3184200" cy="27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20"/>
          <p:cNvSpPr txBox="1">
            <a:spLocks noGrp="1"/>
          </p:cNvSpPr>
          <p:nvPr>
            <p:ph type="subTitle" idx="2"/>
          </p:nvPr>
        </p:nvSpPr>
        <p:spPr>
          <a:xfrm>
            <a:off x="1131925" y="1515225"/>
            <a:ext cx="3184200" cy="27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64" name="Google Shape;664;p20"/>
          <p:cNvGrpSpPr/>
          <p:nvPr/>
        </p:nvGrpSpPr>
        <p:grpSpPr>
          <a:xfrm>
            <a:off x="252621" y="-291548"/>
            <a:ext cx="8795331" cy="5328406"/>
            <a:chOff x="252621" y="-291548"/>
            <a:chExt cx="8795331" cy="5328406"/>
          </a:xfrm>
        </p:grpSpPr>
        <p:grpSp>
          <p:nvGrpSpPr>
            <p:cNvPr id="665" name="Google Shape;665;p20"/>
            <p:cNvGrpSpPr/>
            <p:nvPr/>
          </p:nvGrpSpPr>
          <p:grpSpPr>
            <a:xfrm rot="-5400000">
              <a:off x="10827" y="3151019"/>
              <a:ext cx="616020" cy="132433"/>
              <a:chOff x="4303875" y="974993"/>
              <a:chExt cx="703300" cy="179400"/>
            </a:xfrm>
          </p:grpSpPr>
          <p:sp>
            <p:nvSpPr>
              <p:cNvPr id="666" name="Google Shape;666;p20"/>
              <p:cNvSpPr/>
              <p:nvPr/>
            </p:nvSpPr>
            <p:spPr>
              <a:xfrm rot="2700000">
                <a:off x="43301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67" name="Google Shape;667;p20"/>
              <p:cNvSpPr/>
              <p:nvPr/>
            </p:nvSpPr>
            <p:spPr>
              <a:xfrm rot="2700000">
                <a:off x="459209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668" name="Google Shape;668;p20"/>
              <p:cNvSpPr/>
              <p:nvPr/>
            </p:nvSpPr>
            <p:spPr>
              <a:xfrm rot="2700000">
                <a:off x="48540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669" name="Google Shape;669;p20"/>
            <p:cNvGrpSpPr/>
            <p:nvPr/>
          </p:nvGrpSpPr>
          <p:grpSpPr>
            <a:xfrm>
              <a:off x="1044505" y="-291548"/>
              <a:ext cx="8003446" cy="5328406"/>
              <a:chOff x="1044505" y="-291548"/>
              <a:chExt cx="8003446" cy="5328406"/>
            </a:xfrm>
          </p:grpSpPr>
          <p:grpSp>
            <p:nvGrpSpPr>
              <p:cNvPr id="670" name="Google Shape;670;p20"/>
              <p:cNvGrpSpPr/>
              <p:nvPr/>
            </p:nvGrpSpPr>
            <p:grpSpPr>
              <a:xfrm>
                <a:off x="1044505" y="4560993"/>
                <a:ext cx="478878" cy="475865"/>
                <a:chOff x="824855" y="893743"/>
                <a:chExt cx="478878" cy="475865"/>
              </a:xfrm>
            </p:grpSpPr>
            <p:sp>
              <p:nvSpPr>
                <p:cNvPr id="671" name="Google Shape;671;p20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72" name="Google Shape;672;p20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73" name="Google Shape;673;p20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74" name="Google Shape;674;p20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75" name="Google Shape;675;p20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76" name="Google Shape;676;p20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77" name="Google Shape;677;p20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78" name="Google Shape;678;p20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679" name="Google Shape;679;p20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  <p:grpSp>
            <p:nvGrpSpPr>
              <p:cNvPr id="680" name="Google Shape;680;p20"/>
              <p:cNvGrpSpPr/>
              <p:nvPr/>
            </p:nvGrpSpPr>
            <p:grpSpPr>
              <a:xfrm rot="5400000">
                <a:off x="8256980" y="23558"/>
                <a:ext cx="1106078" cy="475865"/>
                <a:chOff x="7043655" y="4479593"/>
                <a:chExt cx="1106078" cy="475865"/>
              </a:xfrm>
            </p:grpSpPr>
            <p:grpSp>
              <p:nvGrpSpPr>
                <p:cNvPr id="681" name="Google Shape;681;p20"/>
                <p:cNvGrpSpPr/>
                <p:nvPr/>
              </p:nvGrpSpPr>
              <p:grpSpPr>
                <a:xfrm>
                  <a:off x="70436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682" name="Google Shape;682;p20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83" name="Google Shape;683;p20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84" name="Google Shape;684;p20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85" name="Google Shape;685;p20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86" name="Google Shape;686;p20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87" name="Google Shape;687;p20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88" name="Google Shape;688;p20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89" name="Google Shape;689;p20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90" name="Google Shape;690;p20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grpSp>
              <p:nvGrpSpPr>
                <p:cNvPr id="691" name="Google Shape;691;p20"/>
                <p:cNvGrpSpPr/>
                <p:nvPr/>
              </p:nvGrpSpPr>
              <p:grpSpPr>
                <a:xfrm>
                  <a:off x="76708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692" name="Google Shape;692;p20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93" name="Google Shape;693;p20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94" name="Google Shape;694;p20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95" name="Google Shape;695;p20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96" name="Google Shape;696;p20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97" name="Google Shape;697;p20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98" name="Google Shape;698;p20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699" name="Google Shape;699;p20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700" name="Google Shape;700;p20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</p:grpSp>
      </p:grpSp>
      <p:pic>
        <p:nvPicPr>
          <p:cNvPr id="701" name="Google Shape;70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83941">
            <a:off x="-799030" y="-894932"/>
            <a:ext cx="3583127" cy="1676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lexandria"/>
              <a:buNone/>
              <a:defRPr sz="33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lexandria"/>
              <a:buNone/>
              <a:defRPr sz="33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lexandria"/>
              <a:buNone/>
              <a:defRPr sz="33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lexandria"/>
              <a:buNone/>
              <a:defRPr sz="33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lexandria"/>
              <a:buNone/>
              <a:defRPr sz="33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lexandria"/>
              <a:buNone/>
              <a:defRPr sz="33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lexandria"/>
              <a:buNone/>
              <a:defRPr sz="33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lexandria"/>
              <a:buNone/>
              <a:defRPr sz="33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lexandria"/>
              <a:buNone/>
              <a:defRPr sz="3300" b="1" i="1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6" r:id="rId5"/>
    <p:sldLayoutId id="2147483658" r:id="rId6"/>
    <p:sldLayoutId id="2147483659" r:id="rId7"/>
    <p:sldLayoutId id="2147483665" r:id="rId8"/>
    <p:sldLayoutId id="2147483666" r:id="rId9"/>
    <p:sldLayoutId id="2147483669" r:id="rId10"/>
    <p:sldLayoutId id="2147483671" r:id="rId11"/>
    <p:sldLayoutId id="2147483672" r:id="rId12"/>
    <p:sldLayoutId id="2147483679" r:id="rId13"/>
    <p:sldLayoutId id="2147483680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3" name="Google Shape;1383;p3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921" t="10509" r="15942" b="196"/>
          <a:stretch/>
        </p:blipFill>
        <p:spPr>
          <a:xfrm>
            <a:off x="5318121" y="876100"/>
            <a:ext cx="3112657" cy="3384150"/>
          </a:xfrm>
          <a:prstGeom prst="rect">
            <a:avLst/>
          </a:prstGeom>
        </p:spPr>
      </p:pic>
      <p:sp>
        <p:nvSpPr>
          <p:cNvPr id="1384" name="Google Shape;1384;p38"/>
          <p:cNvSpPr txBox="1">
            <a:spLocks noGrp="1"/>
          </p:cNvSpPr>
          <p:nvPr>
            <p:ph type="ctrTitle"/>
          </p:nvPr>
        </p:nvSpPr>
        <p:spPr>
          <a:xfrm>
            <a:off x="713225" y="1493100"/>
            <a:ext cx="4329000" cy="15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dirty="0"/>
              <a:t>BMW Sales Data Analysis</a:t>
            </a:r>
            <a:endParaRPr dirty="0"/>
          </a:p>
        </p:txBody>
      </p:sp>
      <p:grpSp>
        <p:nvGrpSpPr>
          <p:cNvPr id="1386" name="Google Shape;1386;p38"/>
          <p:cNvGrpSpPr/>
          <p:nvPr/>
        </p:nvGrpSpPr>
        <p:grpSpPr>
          <a:xfrm rot="10800000">
            <a:off x="4426215" y="4127806"/>
            <a:ext cx="616020" cy="132433"/>
            <a:chOff x="4303875" y="974993"/>
            <a:chExt cx="703300" cy="179400"/>
          </a:xfrm>
        </p:grpSpPr>
        <p:sp>
          <p:nvSpPr>
            <p:cNvPr id="1387" name="Google Shape;1387;p38"/>
            <p:cNvSpPr/>
            <p:nvPr/>
          </p:nvSpPr>
          <p:spPr>
            <a:xfrm rot="2700000">
              <a:off x="4330148" y="1001266"/>
              <a:ext cx="126855" cy="126855"/>
            </a:xfrm>
            <a:prstGeom prst="rtTriangle">
              <a:avLst/>
            </a:pr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388" name="Google Shape;1388;p38"/>
            <p:cNvSpPr/>
            <p:nvPr/>
          </p:nvSpPr>
          <p:spPr>
            <a:xfrm rot="2700000">
              <a:off x="4592098" y="1001266"/>
              <a:ext cx="126855" cy="126855"/>
            </a:xfrm>
            <a:prstGeom prst="rtTriangle">
              <a:avLst/>
            </a:pr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389" name="Google Shape;1389;p38"/>
            <p:cNvSpPr/>
            <p:nvPr/>
          </p:nvSpPr>
          <p:spPr>
            <a:xfrm rot="2700000">
              <a:off x="4854048" y="1001266"/>
              <a:ext cx="126855" cy="126855"/>
            </a:xfrm>
            <a:prstGeom prst="rtTriangle">
              <a:avLst/>
            </a:prstGeom>
            <a:solidFill>
              <a:srgbClr val="E76A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pic>
        <p:nvPicPr>
          <p:cNvPr id="1390" name="Google Shape;139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700021">
            <a:off x="6827301" y="3065343"/>
            <a:ext cx="3583126" cy="1676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635793" y="539412"/>
            <a:ext cx="7643813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  <a:latin typeface="Britannic Bold" panose="020B0903060703020204" pitchFamily="34" charset="0"/>
              </a:rPr>
              <a:t>Recommendations:</a:t>
            </a:r>
            <a:endParaRPr lang="en-US" sz="2000" dirty="0">
              <a:solidFill>
                <a:schemeClr val="tx1"/>
              </a:solidFill>
              <a:latin typeface="Britannic Bold" panose="020B0903060703020204" pitchFamily="34" charset="0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Britannic Bold" panose="020B0903060703020204" pitchFamily="34" charset="0"/>
              </a:rPr>
              <a:t>Focus on top-selling models to maximize sales.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Britannic Bold" panose="020B0903060703020204" pitchFamily="34" charset="0"/>
              </a:rPr>
              <a:t>Target regions with highest performance and improve weaker markets.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Britannic Bold" panose="020B0903060703020204" pitchFamily="34" charset="0"/>
              </a:rPr>
              <a:t>Align inventory and marketing strategies with sales trends and customer preferences.</a:t>
            </a:r>
          </a:p>
          <a:p>
            <a:r>
              <a:rPr lang="en-US" sz="2000" b="1" dirty="0">
                <a:solidFill>
                  <a:schemeClr val="tx1"/>
                </a:solidFill>
                <a:latin typeface="Britannic Bold" panose="020B0903060703020204" pitchFamily="34" charset="0"/>
              </a:rPr>
              <a:t>Conclusion:</a:t>
            </a:r>
            <a:endParaRPr lang="en-US" sz="2000" dirty="0">
              <a:solidFill>
                <a:schemeClr val="tx1"/>
              </a:solidFill>
              <a:latin typeface="Britannic Bold" panose="020B0903060703020204" pitchFamily="34" charset="0"/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Britannic Bold" panose="020B0903060703020204" pitchFamily="34" charset="0"/>
              </a:rPr>
              <a:t>BMW sales show clear trends by model, region, and customer behavior.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Britannic Bold" panose="020B0903060703020204" pitchFamily="34" charset="0"/>
              </a:rPr>
              <a:t>Insights can guide marketing, sales strategies, and inventory management.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Britannic Bold" panose="020B0903060703020204" pitchFamily="34" charset="0"/>
              </a:rPr>
              <a:t>Prioritizing high-performing models and regions can improve overall sales.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110900" y="1667768"/>
            <a:ext cx="492634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b="1" dirty="0">
                <a:solidFill>
                  <a:schemeClr val="bg2"/>
                </a:solidFill>
                <a:latin typeface="Britannic Bold" panose="020B0903060703020204" pitchFamily="34" charset="0"/>
              </a:rPr>
              <a:t>Thank You</a:t>
            </a:r>
            <a:endParaRPr lang="ar-EG" sz="8000" b="1" dirty="0">
              <a:solidFill>
                <a:schemeClr val="bg2"/>
              </a:solidFill>
              <a:latin typeface="Britannic Bold" panose="020B0903060703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200254" y="2837318"/>
            <a:ext cx="6415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bg2"/>
                </a:solidFill>
                <a:latin typeface="Britannic Bold" panose="020B0903060703020204" pitchFamily="34" charset="0"/>
              </a:rPr>
              <a:t>by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215209" y="3353693"/>
            <a:ext cx="261161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Britannic Bold" panose="020B0903060703020204" pitchFamily="34" charset="0"/>
              </a:rPr>
              <a:t>Farah </a:t>
            </a:r>
            <a:r>
              <a:rPr lang="en-US" sz="4000" dirty="0" err="1">
                <a:solidFill>
                  <a:schemeClr val="bg2"/>
                </a:solidFill>
                <a:latin typeface="Britannic Bold" panose="020B0903060703020204" pitchFamily="34" charset="0"/>
              </a:rPr>
              <a:t>Alaa</a:t>
            </a:r>
            <a:endParaRPr lang="ar-EG" sz="4000" dirty="0">
              <a:solidFill>
                <a:schemeClr val="bg2"/>
              </a:solidFill>
              <a:latin typeface="Britannic Bold" panose="020B0903060703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40"/>
          <p:cNvSpPr txBox="1">
            <a:spLocks noGrp="1"/>
          </p:cNvSpPr>
          <p:nvPr>
            <p:ph type="title"/>
          </p:nvPr>
        </p:nvSpPr>
        <p:spPr>
          <a:xfrm>
            <a:off x="720000" y="454153"/>
            <a:ext cx="7627498" cy="5635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408" name="Google Shape;1408;p40"/>
          <p:cNvSpPr txBox="1">
            <a:spLocks noGrp="1"/>
          </p:cNvSpPr>
          <p:nvPr>
            <p:ph type="title" idx="4"/>
          </p:nvPr>
        </p:nvSpPr>
        <p:spPr>
          <a:xfrm>
            <a:off x="1244400" y="2004284"/>
            <a:ext cx="1244221" cy="6790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09" name="Google Shape;1409;p40"/>
          <p:cNvSpPr txBox="1">
            <a:spLocks noGrp="1"/>
          </p:cNvSpPr>
          <p:nvPr>
            <p:ph type="title" idx="5"/>
          </p:nvPr>
        </p:nvSpPr>
        <p:spPr>
          <a:xfrm>
            <a:off x="3943675" y="2004284"/>
            <a:ext cx="1244221" cy="6790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410" name="Google Shape;1410;p40"/>
          <p:cNvSpPr txBox="1">
            <a:spLocks noGrp="1"/>
          </p:cNvSpPr>
          <p:nvPr>
            <p:ph type="title" idx="6"/>
          </p:nvPr>
        </p:nvSpPr>
        <p:spPr>
          <a:xfrm>
            <a:off x="6718250" y="2004284"/>
            <a:ext cx="1095116" cy="6790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411" name="Google Shape;1411;p40"/>
          <p:cNvSpPr txBox="1">
            <a:spLocks noGrp="1"/>
          </p:cNvSpPr>
          <p:nvPr>
            <p:ph type="subTitle" idx="7"/>
          </p:nvPr>
        </p:nvSpPr>
        <p:spPr>
          <a:xfrm>
            <a:off x="643649" y="2683285"/>
            <a:ext cx="2228139" cy="14743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Project Overview &amp; Data Description</a:t>
            </a:r>
            <a:endParaRPr dirty="0"/>
          </a:p>
        </p:txBody>
      </p:sp>
      <p:sp>
        <p:nvSpPr>
          <p:cNvPr id="1412" name="Google Shape;1412;p40"/>
          <p:cNvSpPr txBox="1">
            <a:spLocks noGrp="1"/>
          </p:cNvSpPr>
          <p:nvPr>
            <p:ph type="subTitle" idx="8"/>
          </p:nvPr>
        </p:nvSpPr>
        <p:spPr>
          <a:xfrm>
            <a:off x="3418033" y="2945540"/>
            <a:ext cx="2231431" cy="9241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Analysis &amp; Key Findings</a:t>
            </a:r>
            <a:endParaRPr dirty="0"/>
          </a:p>
        </p:txBody>
      </p:sp>
      <p:sp>
        <p:nvSpPr>
          <p:cNvPr id="1413" name="Google Shape;1413;p40"/>
          <p:cNvSpPr txBox="1">
            <a:spLocks noGrp="1"/>
          </p:cNvSpPr>
          <p:nvPr>
            <p:ph type="subTitle" idx="9"/>
          </p:nvPr>
        </p:nvSpPr>
        <p:spPr>
          <a:xfrm>
            <a:off x="6202485" y="3007519"/>
            <a:ext cx="2228948" cy="10384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Recommendations &amp; Conclusion</a:t>
            </a:r>
            <a:endParaRPr dirty="0"/>
          </a:p>
        </p:txBody>
      </p:sp>
      <p:sp>
        <p:nvSpPr>
          <p:cNvPr id="1414" name="Google Shape;1414;p40"/>
          <p:cNvSpPr/>
          <p:nvPr/>
        </p:nvSpPr>
        <p:spPr>
          <a:xfrm rot="10800000">
            <a:off x="1796400" y="1844778"/>
            <a:ext cx="151184" cy="75871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15" name="Google Shape;1415;p40"/>
          <p:cNvSpPr/>
          <p:nvPr/>
        </p:nvSpPr>
        <p:spPr>
          <a:xfrm rot="10800000">
            <a:off x="4495675" y="1844778"/>
            <a:ext cx="151184" cy="75871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16" name="Google Shape;1416;p40"/>
          <p:cNvSpPr/>
          <p:nvPr/>
        </p:nvSpPr>
        <p:spPr>
          <a:xfrm rot="10800000">
            <a:off x="7165775" y="1844778"/>
            <a:ext cx="151184" cy="75871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1" name="Google Shape;1431;p4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5113" r="2915"/>
          <a:stretch/>
        </p:blipFill>
        <p:spPr>
          <a:xfrm>
            <a:off x="702000" y="738150"/>
            <a:ext cx="3372903" cy="3667200"/>
          </a:xfrm>
          <a:prstGeom prst="rect">
            <a:avLst/>
          </a:prstGeom>
        </p:spPr>
      </p:pic>
      <p:sp>
        <p:nvSpPr>
          <p:cNvPr id="1432" name="Google Shape;1432;p42"/>
          <p:cNvSpPr txBox="1">
            <a:spLocks noGrp="1"/>
          </p:cNvSpPr>
          <p:nvPr>
            <p:ph type="title"/>
          </p:nvPr>
        </p:nvSpPr>
        <p:spPr>
          <a:xfrm>
            <a:off x="4311020" y="2663963"/>
            <a:ext cx="4240209" cy="16839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sz="3600" dirty="0"/>
              <a:t>Project Overview &amp; Data Description</a:t>
            </a:r>
            <a:endParaRPr lang="en-US" sz="3600" dirty="0"/>
          </a:p>
        </p:txBody>
      </p:sp>
      <p:sp>
        <p:nvSpPr>
          <p:cNvPr id="1433" name="Google Shape;1433;p42"/>
          <p:cNvSpPr txBox="1">
            <a:spLocks noGrp="1"/>
          </p:cNvSpPr>
          <p:nvPr>
            <p:ph type="title" idx="2"/>
          </p:nvPr>
        </p:nvSpPr>
        <p:spPr>
          <a:xfrm>
            <a:off x="5691026" y="1610663"/>
            <a:ext cx="1169700" cy="10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435" name="Google Shape;1435;p42"/>
          <p:cNvSpPr/>
          <p:nvPr/>
        </p:nvSpPr>
        <p:spPr>
          <a:xfrm rot="10800000">
            <a:off x="6120625" y="1373438"/>
            <a:ext cx="310500" cy="1569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436" name="Google Shape;143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495377" flipH="1">
            <a:off x="-1216872" y="3085396"/>
            <a:ext cx="3583125" cy="1676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Project Overview</a:t>
            </a:r>
            <a:endParaRPr dirty="0"/>
          </a:p>
        </p:txBody>
      </p:sp>
      <p:graphicFrame>
        <p:nvGraphicFramePr>
          <p:cNvPr id="1396" name="Google Shape;1396;p39"/>
          <p:cNvGraphicFramePr/>
          <p:nvPr>
            <p:extLst>
              <p:ext uri="{D42A27DB-BD31-4B8C-83A1-F6EECF244321}">
                <p14:modId xmlns:p14="http://schemas.microsoft.com/office/powerpoint/2010/main" val="3820541111"/>
              </p:ext>
            </p:extLst>
          </p:nvPr>
        </p:nvGraphicFramePr>
        <p:xfrm>
          <a:off x="464128" y="1137999"/>
          <a:ext cx="7710491" cy="3410922"/>
        </p:xfrm>
        <a:graphic>
          <a:graphicData uri="http://schemas.openxmlformats.org/drawingml/2006/table">
            <a:tbl>
              <a:tblPr>
                <a:noFill/>
                <a:tableStyleId>{0166048E-A287-438E-A3CB-2A66F204200E}</a:tableStyleId>
              </a:tblPr>
              <a:tblGrid>
                <a:gridCol w="2626366"/>
                <a:gridCol w="5084125"/>
              </a:tblGrid>
              <a:tr h="38185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Project Topic</a:t>
                      </a:r>
                      <a:endParaRPr sz="2000" b="1" dirty="0">
                        <a:solidFill>
                          <a:schemeClr val="tx1"/>
                        </a:solidFill>
                        <a:latin typeface="Britannic Bold" panose="020B0903060703020204" pitchFamily="34" charset="0"/>
                        <a:ea typeface="Alexandria"/>
                        <a:cs typeface="Alexandria"/>
                        <a:sym typeface="Alexandri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Analysis of BMW sales data to understand model performance, pricing, and regional trends.</a:t>
                      </a:r>
                      <a:endParaRPr sz="1200" dirty="0">
                        <a:solidFill>
                          <a:schemeClr val="tx1"/>
                        </a:solidFill>
                        <a:latin typeface="Britannic Bold" panose="020B0903060703020204" pitchFamily="34" charset="0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85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Objective</a:t>
                      </a:r>
                      <a:endParaRPr sz="2000" b="1" dirty="0">
                        <a:solidFill>
                          <a:schemeClr val="tx1"/>
                        </a:solidFill>
                        <a:latin typeface="Britannic Bold" panose="020B0903060703020204" pitchFamily="34" charset="0"/>
                        <a:ea typeface="Alexandria"/>
                        <a:cs typeface="Alexandria"/>
                        <a:sym typeface="Alexandri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Extract insights to support decision-making on pricing, marketing, and inventory planning.</a:t>
                      </a:r>
                      <a:endParaRPr sz="1200" dirty="0">
                        <a:solidFill>
                          <a:schemeClr val="tx1"/>
                        </a:solidFill>
                        <a:latin typeface="Britannic Bold" panose="020B0903060703020204" pitchFamily="34" charset="0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8287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Dataset</a:t>
                      </a:r>
                      <a:endParaRPr sz="2000" b="1" dirty="0">
                        <a:solidFill>
                          <a:schemeClr val="tx1"/>
                        </a:solidFill>
                        <a:latin typeface="Britannic Bold" panose="020B0903060703020204" pitchFamily="34" charset="0"/>
                        <a:ea typeface="Alexandria"/>
                        <a:cs typeface="Alexandria"/>
                        <a:sym typeface="Alexandri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Contains car attributes (Model, Year, Color, Fuel Type, Transmission, Engine Size, Mileage, Price) and sales info (Sales Volume, Sales Classification).</a:t>
                      </a:r>
                      <a:endParaRPr sz="1200" dirty="0">
                        <a:solidFill>
                          <a:schemeClr val="tx1"/>
                        </a:solidFill>
                        <a:latin typeface="Britannic Bold" panose="020B0903060703020204" pitchFamily="34" charset="0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185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Tools Used</a:t>
                      </a:r>
                      <a:endParaRPr sz="2000" b="1" dirty="0">
                        <a:solidFill>
                          <a:schemeClr val="tx1"/>
                        </a:solidFill>
                        <a:latin typeface="Britannic Bold" panose="020B0903060703020204" pitchFamily="34" charset="0"/>
                        <a:ea typeface="Alexandria"/>
                        <a:cs typeface="Alexandria"/>
                        <a:sym typeface="Alexandri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SQL for querying and analysis.</a:t>
                      </a:r>
                      <a:endParaRPr sz="1200" dirty="0">
                        <a:solidFill>
                          <a:schemeClr val="tx1"/>
                        </a:solidFill>
                        <a:latin typeface="Britannic Bold" panose="020B0903060703020204" pitchFamily="34" charset="0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09456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Methodology</a:t>
                      </a:r>
                      <a:endParaRPr sz="2000" b="1" dirty="0">
                        <a:solidFill>
                          <a:schemeClr val="tx1"/>
                        </a:solidFill>
                        <a:latin typeface="Britannic Bold" panose="020B0903060703020204" pitchFamily="34" charset="0"/>
                        <a:ea typeface="Alexandria"/>
                        <a:cs typeface="Alexandria"/>
                        <a:sym typeface="Alexandri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Exploratory data analysis with SQL queries</a:t>
                      </a:r>
                    </a:p>
                    <a:p>
                      <a:pPr marL="2857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Aggregation by model, year, and region</a:t>
                      </a:r>
                    </a:p>
                    <a:p>
                      <a:pPr marL="2857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Comparative analysis for trends and performance</a:t>
                      </a:r>
                    </a:p>
                    <a:p>
                      <a:pPr marL="2857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Britannic Bold" panose="020B0903060703020204" pitchFamily="34" charset="0"/>
                        </a:rPr>
                        <a:t>Insights visualization for key findings</a:t>
                      </a:r>
                      <a:endParaRPr lang="en-US" sz="1200" dirty="0">
                        <a:solidFill>
                          <a:schemeClr val="tx1"/>
                        </a:solidFill>
                        <a:latin typeface="Britannic Bold" panose="020B0903060703020204" pitchFamily="34" charset="0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Data Description</a:t>
            </a:r>
            <a:endParaRPr dirty="0"/>
          </a:p>
        </p:txBody>
      </p:sp>
      <p:sp>
        <p:nvSpPr>
          <p:cNvPr id="1442" name="Google Shape;1442;p43"/>
          <p:cNvSpPr txBox="1">
            <a:spLocks noGrp="1"/>
          </p:cNvSpPr>
          <p:nvPr>
            <p:ph type="subTitle" idx="1"/>
          </p:nvPr>
        </p:nvSpPr>
        <p:spPr>
          <a:xfrm>
            <a:off x="925968" y="1432098"/>
            <a:ext cx="7292063" cy="27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sz="1600" b="1" dirty="0"/>
              <a:t>This project analyzes BMW sales data to uncover trends and insights.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sz="1600" b="1" dirty="0"/>
              <a:t>The goal is to understand customer behavior, sales performance, and market trends.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r>
              <a:rPr lang="en-US" sz="1600" b="1" dirty="0"/>
              <a:t>Insights from this analysis can help improve marketing, sales strategies, and inventory management</a:t>
            </a:r>
            <a:r>
              <a:rPr lang="en-US" sz="1600" b="1" dirty="0" smtClean="0"/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dirty="0"/>
              <a:t>Contains BMW sales records with details of models, customers, and transactions.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dirty="0"/>
              <a:t>Includes key info: Sale Date, Region, Model, Customer Demographics, and Total Spend.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dirty="0"/>
              <a:t>Covers [insert period, e.g., 2024–2025] with [insert number] records.</a:t>
            </a:r>
          </a:p>
          <a:p>
            <a:pPr marL="425450" indent="-285750" algn="l">
              <a:buFont typeface="Arial" panose="020B0604020202020204" pitchFamily="34" charset="0"/>
              <a:buChar char="•"/>
            </a:pPr>
            <a:endParaRPr lang="en-US" sz="1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41"/>
          <p:cNvSpPr txBox="1">
            <a:spLocks noGrp="1"/>
          </p:cNvSpPr>
          <p:nvPr>
            <p:ph type="title"/>
          </p:nvPr>
        </p:nvSpPr>
        <p:spPr>
          <a:xfrm>
            <a:off x="2232654" y="2098602"/>
            <a:ext cx="4382719" cy="14547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800" dirty="0"/>
              <a:t>Analysis &amp; Key Findings</a:t>
            </a:r>
            <a:endParaRPr sz="4800" dirty="0"/>
          </a:p>
        </p:txBody>
      </p:sp>
      <p:grpSp>
        <p:nvGrpSpPr>
          <p:cNvPr id="1423" name="Google Shape;1423;p41"/>
          <p:cNvGrpSpPr/>
          <p:nvPr/>
        </p:nvGrpSpPr>
        <p:grpSpPr>
          <a:xfrm rot="10800000">
            <a:off x="4263990" y="4228044"/>
            <a:ext cx="616020" cy="132433"/>
            <a:chOff x="4303875" y="974993"/>
            <a:chExt cx="703300" cy="179400"/>
          </a:xfrm>
        </p:grpSpPr>
        <p:sp>
          <p:nvSpPr>
            <p:cNvPr id="1424" name="Google Shape;1424;p41"/>
            <p:cNvSpPr/>
            <p:nvPr/>
          </p:nvSpPr>
          <p:spPr>
            <a:xfrm rot="2700000">
              <a:off x="4330148" y="1001266"/>
              <a:ext cx="126855" cy="126855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425" name="Google Shape;1425;p41"/>
            <p:cNvSpPr/>
            <p:nvPr/>
          </p:nvSpPr>
          <p:spPr>
            <a:xfrm rot="2700000">
              <a:off x="4592098" y="1001266"/>
              <a:ext cx="126855" cy="126855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  <p:sp>
          <p:nvSpPr>
            <p:cNvPr id="1426" name="Google Shape;1426;p41"/>
            <p:cNvSpPr/>
            <p:nvPr/>
          </p:nvSpPr>
          <p:spPr>
            <a:xfrm rot="2700000">
              <a:off x="4854048" y="1001266"/>
              <a:ext cx="126855" cy="126855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naheim"/>
                <a:ea typeface="Anaheim"/>
                <a:cs typeface="Anaheim"/>
                <a:sym typeface="Anaheim"/>
              </a:endParaRPr>
            </a:p>
          </p:txBody>
        </p:sp>
      </p:grpSp>
      <p:sp>
        <p:nvSpPr>
          <p:cNvPr id="9" name="Google Shape;1415;p40"/>
          <p:cNvSpPr/>
          <p:nvPr/>
        </p:nvSpPr>
        <p:spPr>
          <a:xfrm rot="10800000">
            <a:off x="4369799" y="1021823"/>
            <a:ext cx="151184" cy="75871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88375" y="1174850"/>
            <a:ext cx="91403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" sz="4400" b="1" dirty="0">
                <a:solidFill>
                  <a:schemeClr val="bg2"/>
                </a:solidFill>
                <a:latin typeface="Alexandria" panose="020B0604020202020204" charset="-78"/>
                <a:cs typeface="Alexandria" panose="020B0604020202020204" charset="-78"/>
              </a:rPr>
              <a:t>02</a:t>
            </a:r>
            <a:endParaRPr lang="en" sz="4400" b="1" dirty="0">
              <a:solidFill>
                <a:schemeClr val="bg2"/>
              </a:solidFill>
              <a:latin typeface="Alexandria" panose="020B0604020202020204" charset="-78"/>
              <a:cs typeface="Alexandria" panose="020B0604020202020204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7473" y="375980"/>
            <a:ext cx="7377545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Top Models &amp; Sales Performance</a:t>
            </a:r>
            <a:endParaRPr lang="en-US" dirty="0">
              <a:solidFill>
                <a:schemeClr val="tx1"/>
              </a:solidFill>
              <a:latin typeface="Britannic Bold" panose="020B0903060703020204" pitchFamily="34" charset="0"/>
            </a:endParaRPr>
          </a:p>
          <a:p>
            <a:pPr marL="457200" lvl="1"/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The </a:t>
            </a:r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best-selling models</a:t>
            </a:r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 are identified (Top 5 and models with sales above 10,000).</a:t>
            </a:r>
          </a:p>
          <a:p>
            <a:pPr marL="457200" lvl="1"/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X5 and X3 models</a:t>
            </a:r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 show clear sales trends over the years.</a:t>
            </a:r>
          </a:p>
          <a:p>
            <a:pPr marL="457200" lvl="1"/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Average, maximum, and minimum sales per model</a:t>
            </a:r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 help understand performance variability</a:t>
            </a:r>
            <a:r>
              <a:rPr lang="en-US" dirty="0" smtClean="0">
                <a:solidFill>
                  <a:schemeClr val="tx1"/>
                </a:solidFill>
                <a:latin typeface="Britannic Bold" panose="020B0903060703020204" pitchFamily="34" charset="0"/>
              </a:rPr>
              <a:t>.</a:t>
            </a:r>
          </a:p>
          <a:p>
            <a:pPr marL="457200" lvl="1"/>
            <a:r>
              <a:rPr lang="en-US" dirty="0" smtClean="0">
                <a:solidFill>
                  <a:schemeClr val="tx1"/>
                </a:solidFill>
                <a:latin typeface="Britannic Bold" panose="020B0903060703020204" pitchFamily="34" charset="0"/>
              </a:rPr>
              <a:t>----------------------------------------------------------------------------------------------------------------------------------------------------</a:t>
            </a:r>
            <a:endParaRPr lang="en-US" dirty="0">
              <a:solidFill>
                <a:schemeClr val="tx1"/>
              </a:solidFill>
              <a:latin typeface="Britannic Bold" panose="020B0903060703020204" pitchFamily="3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Yearly Sales Trends</a:t>
            </a:r>
            <a:endParaRPr lang="en-US" dirty="0">
              <a:solidFill>
                <a:schemeClr val="tx1"/>
              </a:solidFill>
              <a:latin typeface="Britannic Bold" panose="020B0903060703020204" pitchFamily="34" charset="0"/>
            </a:endParaRPr>
          </a:p>
          <a:p>
            <a:pPr marL="457200" lvl="1"/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Total sales per year show growth or decline patterns.</a:t>
            </a:r>
          </a:p>
          <a:p>
            <a:pPr marL="457200" lvl="1"/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The </a:t>
            </a:r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year with highest total sales</a:t>
            </a:r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 is highlighted.</a:t>
            </a:r>
          </a:p>
          <a:p>
            <a:pPr marL="457200" lvl="1"/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Best-selling models are tracked </a:t>
            </a:r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year by year</a:t>
            </a:r>
            <a:r>
              <a:rPr lang="en-US" dirty="0" smtClean="0">
                <a:solidFill>
                  <a:schemeClr val="tx1"/>
                </a:solidFill>
                <a:latin typeface="Britannic Bold" panose="020B0903060703020204" pitchFamily="34" charset="0"/>
              </a:rPr>
              <a:t>.</a:t>
            </a:r>
          </a:p>
          <a:p>
            <a:pPr marL="457200" lvl="1"/>
            <a:r>
              <a:rPr lang="en-US" dirty="0" smtClean="0">
                <a:solidFill>
                  <a:schemeClr val="tx1"/>
                </a:solidFill>
                <a:latin typeface="Britannic Bold" panose="020B0903060703020204" pitchFamily="34" charset="0"/>
              </a:rPr>
              <a:t>----------------------------------------------------------------------------------------------------------------------------------------------------</a:t>
            </a:r>
            <a:endParaRPr lang="en-US" dirty="0">
              <a:solidFill>
                <a:schemeClr val="tx1"/>
              </a:solidFill>
              <a:latin typeface="Britannic Bold" panose="020B0903060703020204" pitchFamily="3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Regional Insights</a:t>
            </a:r>
            <a:endParaRPr lang="en-US" dirty="0">
              <a:solidFill>
                <a:schemeClr val="tx1"/>
              </a:solidFill>
              <a:latin typeface="Britannic Bold" panose="020B0903060703020204" pitchFamily="34" charset="0"/>
            </a:endParaRPr>
          </a:p>
          <a:p>
            <a:pPr marL="457200" lvl="1"/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Total and average sales per region reveal </a:t>
            </a:r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strongest markets</a:t>
            </a:r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.</a:t>
            </a:r>
          </a:p>
          <a:p>
            <a:pPr marL="457200" lvl="1"/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Highest-selling model in each region identified.</a:t>
            </a:r>
          </a:p>
          <a:p>
            <a:pPr marL="457200" lvl="1"/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The </a:t>
            </a:r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region with highest average yearly sales</a:t>
            </a:r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 is determined</a:t>
            </a:r>
            <a:r>
              <a:rPr lang="en-US" dirty="0" smtClean="0">
                <a:solidFill>
                  <a:schemeClr val="tx1"/>
                </a:solidFill>
                <a:latin typeface="Britannic Bold" panose="020B0903060703020204" pitchFamily="34" charset="0"/>
              </a:rPr>
              <a:t>.</a:t>
            </a:r>
          </a:p>
          <a:p>
            <a:pPr marL="457200" lvl="1"/>
            <a:r>
              <a:rPr lang="en-US" dirty="0" smtClean="0">
                <a:solidFill>
                  <a:schemeClr val="tx1"/>
                </a:solidFill>
                <a:latin typeface="Britannic Bold" panose="020B0903060703020204" pitchFamily="34" charset="0"/>
              </a:rPr>
              <a:t>----------------------------------------------------------------------------------------------------------------------------------------------------</a:t>
            </a:r>
            <a:endParaRPr lang="en-US" dirty="0">
              <a:solidFill>
                <a:schemeClr val="tx1"/>
              </a:solidFill>
              <a:latin typeface="Britannic Bold" panose="020B0903060703020204" pitchFamily="3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Model Contribution &amp; Opportunities</a:t>
            </a:r>
            <a:endParaRPr lang="en-US" dirty="0">
              <a:solidFill>
                <a:schemeClr val="tx1"/>
              </a:solidFill>
              <a:latin typeface="Britannic Bold" panose="020B0903060703020204" pitchFamily="34" charset="0"/>
            </a:endParaRPr>
          </a:p>
          <a:p>
            <a:pPr marL="457200" lvl="1"/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Each model’s </a:t>
            </a:r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percentage contribution</a:t>
            </a:r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 to total sales is calculated.</a:t>
            </a:r>
          </a:p>
          <a:p>
            <a:pPr marL="457200" lvl="1"/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Insights highlight </a:t>
            </a:r>
            <a:r>
              <a:rPr lang="en-US" b="1" dirty="0">
                <a:solidFill>
                  <a:schemeClr val="tx1"/>
                </a:solidFill>
                <a:latin typeface="Britannic Bold" panose="020B0903060703020204" pitchFamily="34" charset="0"/>
              </a:rPr>
              <a:t>key models and regions for marketing and inventory focus</a:t>
            </a:r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8"/>
          <p:cNvSpPr>
            <a:spLocks noChangeArrowheads="1"/>
          </p:cNvSpPr>
          <p:nvPr/>
        </p:nvSpPr>
        <p:spPr bwMode="auto">
          <a:xfrm>
            <a:off x="602456" y="67431"/>
            <a:ext cx="7598555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 all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Retrieves all records from the BMW sales dataset.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 10 records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Displays the first 10 rows for a quick preview.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Distinct models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Lists all unique BMW models.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records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Counts total sales records.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sales by model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Calculates total sales for each model, sorted by highest.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 5 selling models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Shows the five models with the highest sales.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Average sales per model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Finds the average sales per model for comparison.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Max and min sales per model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Shows the highest and lowest sales for each model.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Yearly total sales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Summarizes total sales per year to show trends.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Compare sales for X5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Tracks yearly sales of the X5 model.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Year with highest sales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Identifies the year with the maximum total sales.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sales by region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Shows total sales per region.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Average sales per region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Finds average sales per region.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Highest selling model per region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Determines the top-selling model in each region.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sales per year per region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Displays yearly sales for each region.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Best-selling model each year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Identifies the top-selling model for every year.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Models with total sales above </a:t>
            </a: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10,000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Highlights high-performing models.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Percentage contribution of each model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Shows each model’s share of total sales.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trend for model X3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Tracks yearly sales for the X3 model.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ar-EG" altLang="ar-EG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Region with highest average yearly sales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kumimoji="0" lang="ar-EG" altLang="ar-EG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Finds the region with the strongest market.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6" name="Google Shape;1576;p5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9" b="29"/>
          <a:stretch/>
        </p:blipFill>
        <p:spPr>
          <a:xfrm>
            <a:off x="-3301" y="0"/>
            <a:ext cx="9150602" cy="5143501"/>
          </a:xfrm>
          <a:prstGeom prst="rect">
            <a:avLst/>
          </a:prstGeom>
        </p:spPr>
      </p:pic>
      <p:sp>
        <p:nvSpPr>
          <p:cNvPr id="1577" name="Google Shape;1577;p55"/>
          <p:cNvSpPr txBox="1">
            <a:spLocks noGrp="1"/>
          </p:cNvSpPr>
          <p:nvPr>
            <p:ph type="title"/>
          </p:nvPr>
        </p:nvSpPr>
        <p:spPr>
          <a:xfrm>
            <a:off x="1878206" y="1447413"/>
            <a:ext cx="5242800" cy="1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Recommendations &amp; Conclusion</a:t>
            </a:r>
            <a:endParaRPr dirty="0"/>
          </a:p>
        </p:txBody>
      </p:sp>
      <p:grpSp>
        <p:nvGrpSpPr>
          <p:cNvPr id="1578" name="Google Shape;1578;p55"/>
          <p:cNvGrpSpPr/>
          <p:nvPr/>
        </p:nvGrpSpPr>
        <p:grpSpPr>
          <a:xfrm>
            <a:off x="100555" y="180331"/>
            <a:ext cx="8930566" cy="4814426"/>
            <a:chOff x="100555" y="180331"/>
            <a:chExt cx="8930566" cy="4814426"/>
          </a:xfrm>
        </p:grpSpPr>
        <p:grpSp>
          <p:nvGrpSpPr>
            <p:cNvPr id="1579" name="Google Shape;1579;p55"/>
            <p:cNvGrpSpPr/>
            <p:nvPr/>
          </p:nvGrpSpPr>
          <p:grpSpPr>
            <a:xfrm rot="10800000">
              <a:off x="4263990" y="180331"/>
              <a:ext cx="616020" cy="132433"/>
              <a:chOff x="4303875" y="974993"/>
              <a:chExt cx="703300" cy="179400"/>
            </a:xfrm>
          </p:grpSpPr>
          <p:sp>
            <p:nvSpPr>
              <p:cNvPr id="1580" name="Google Shape;1580;p55"/>
              <p:cNvSpPr/>
              <p:nvPr/>
            </p:nvSpPr>
            <p:spPr>
              <a:xfrm rot="2700000">
                <a:off x="43301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581" name="Google Shape;1581;p55"/>
              <p:cNvSpPr/>
              <p:nvPr/>
            </p:nvSpPr>
            <p:spPr>
              <a:xfrm rot="2700000">
                <a:off x="459209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  <p:sp>
            <p:nvSpPr>
              <p:cNvPr id="1582" name="Google Shape;1582;p55"/>
              <p:cNvSpPr/>
              <p:nvPr/>
            </p:nvSpPr>
            <p:spPr>
              <a:xfrm rot="2700000">
                <a:off x="4854048" y="1001266"/>
                <a:ext cx="126855" cy="126855"/>
              </a:xfrm>
              <a:prstGeom prst="rtTriangl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naheim"/>
                  <a:ea typeface="Anaheim"/>
                  <a:cs typeface="Anaheim"/>
                  <a:sym typeface="Anaheim"/>
                </a:endParaRPr>
              </a:p>
            </p:txBody>
          </p:sp>
        </p:grpSp>
        <p:grpSp>
          <p:nvGrpSpPr>
            <p:cNvPr id="1583" name="Google Shape;1583;p55"/>
            <p:cNvGrpSpPr/>
            <p:nvPr/>
          </p:nvGrpSpPr>
          <p:grpSpPr>
            <a:xfrm>
              <a:off x="100555" y="645260"/>
              <a:ext cx="8930566" cy="4349498"/>
              <a:chOff x="100555" y="645260"/>
              <a:chExt cx="8930566" cy="4349498"/>
            </a:xfrm>
          </p:grpSpPr>
          <p:grpSp>
            <p:nvGrpSpPr>
              <p:cNvPr id="1584" name="Google Shape;1584;p55"/>
              <p:cNvGrpSpPr/>
              <p:nvPr/>
            </p:nvGrpSpPr>
            <p:grpSpPr>
              <a:xfrm>
                <a:off x="100555" y="4518893"/>
                <a:ext cx="1106078" cy="475865"/>
                <a:chOff x="7043655" y="4479593"/>
                <a:chExt cx="1106078" cy="475865"/>
              </a:xfrm>
            </p:grpSpPr>
            <p:grpSp>
              <p:nvGrpSpPr>
                <p:cNvPr id="1585" name="Google Shape;1585;p55"/>
                <p:cNvGrpSpPr/>
                <p:nvPr/>
              </p:nvGrpSpPr>
              <p:grpSpPr>
                <a:xfrm>
                  <a:off x="70436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1586" name="Google Shape;1586;p55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587" name="Google Shape;1587;p55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588" name="Google Shape;1588;p55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589" name="Google Shape;1589;p55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590" name="Google Shape;1590;p55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591" name="Google Shape;1591;p55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592" name="Google Shape;1592;p55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593" name="Google Shape;1593;p55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594" name="Google Shape;1594;p55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  <p:grpSp>
              <p:nvGrpSpPr>
                <p:cNvPr id="1595" name="Google Shape;1595;p55"/>
                <p:cNvGrpSpPr/>
                <p:nvPr/>
              </p:nvGrpSpPr>
              <p:grpSpPr>
                <a:xfrm>
                  <a:off x="7670855" y="4479593"/>
                  <a:ext cx="478878" cy="475865"/>
                  <a:chOff x="824855" y="893743"/>
                  <a:chExt cx="478878" cy="475865"/>
                </a:xfrm>
              </p:grpSpPr>
              <p:sp>
                <p:nvSpPr>
                  <p:cNvPr id="1596" name="Google Shape;1596;p55"/>
                  <p:cNvSpPr/>
                  <p:nvPr/>
                </p:nvSpPr>
                <p:spPr>
                  <a:xfrm rot="10800000" flipH="1">
                    <a:off x="824855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597" name="Google Shape;1597;p55"/>
                  <p:cNvSpPr/>
                  <p:nvPr/>
                </p:nvSpPr>
                <p:spPr>
                  <a:xfrm rot="10800000" flipH="1">
                    <a:off x="1042558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598" name="Google Shape;1598;p55"/>
                  <p:cNvSpPr/>
                  <p:nvPr/>
                </p:nvSpPr>
                <p:spPr>
                  <a:xfrm rot="10800000" flipH="1">
                    <a:off x="824855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599" name="Google Shape;1599;p55"/>
                  <p:cNvSpPr/>
                  <p:nvPr/>
                </p:nvSpPr>
                <p:spPr>
                  <a:xfrm rot="10800000" flipH="1">
                    <a:off x="1042558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600" name="Google Shape;1600;p55"/>
                  <p:cNvSpPr/>
                  <p:nvPr/>
                </p:nvSpPr>
                <p:spPr>
                  <a:xfrm rot="10800000" flipH="1">
                    <a:off x="824855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601" name="Google Shape;1601;p55"/>
                  <p:cNvSpPr/>
                  <p:nvPr/>
                </p:nvSpPr>
                <p:spPr>
                  <a:xfrm rot="10800000" flipH="1">
                    <a:off x="1042558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602" name="Google Shape;1602;p55"/>
                  <p:cNvSpPr/>
                  <p:nvPr/>
                </p:nvSpPr>
                <p:spPr>
                  <a:xfrm rot="10800000" flipH="1">
                    <a:off x="1260233" y="893743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603" name="Google Shape;1603;p55"/>
                  <p:cNvSpPr/>
                  <p:nvPr/>
                </p:nvSpPr>
                <p:spPr>
                  <a:xfrm rot="10800000" flipH="1">
                    <a:off x="1260233" y="1102776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  <p:sp>
                <p:nvSpPr>
                  <p:cNvPr id="1604" name="Google Shape;1604;p55"/>
                  <p:cNvSpPr/>
                  <p:nvPr/>
                </p:nvSpPr>
                <p:spPr>
                  <a:xfrm rot="10800000" flipH="1">
                    <a:off x="1260233" y="1325808"/>
                    <a:ext cx="43500" cy="43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Open Sans"/>
                      <a:ea typeface="Open Sans"/>
                      <a:cs typeface="Open Sans"/>
                      <a:sym typeface="Open Sans"/>
                    </a:endParaRPr>
                  </a:p>
                </p:txBody>
              </p:sp>
            </p:grpSp>
          </p:grpSp>
          <p:grpSp>
            <p:nvGrpSpPr>
              <p:cNvPr id="1605" name="Google Shape;1605;p55"/>
              <p:cNvGrpSpPr/>
              <p:nvPr/>
            </p:nvGrpSpPr>
            <p:grpSpPr>
              <a:xfrm>
                <a:off x="8552243" y="645260"/>
                <a:ext cx="478878" cy="475865"/>
                <a:chOff x="824855" y="893743"/>
                <a:chExt cx="478878" cy="475865"/>
              </a:xfrm>
            </p:grpSpPr>
            <p:sp>
              <p:nvSpPr>
                <p:cNvPr id="1606" name="Google Shape;1606;p55"/>
                <p:cNvSpPr/>
                <p:nvPr/>
              </p:nvSpPr>
              <p:spPr>
                <a:xfrm rot="10800000" flipH="1">
                  <a:off x="824855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07" name="Google Shape;1607;p55"/>
                <p:cNvSpPr/>
                <p:nvPr/>
              </p:nvSpPr>
              <p:spPr>
                <a:xfrm rot="10800000" flipH="1">
                  <a:off x="1042558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08" name="Google Shape;1608;p55"/>
                <p:cNvSpPr/>
                <p:nvPr/>
              </p:nvSpPr>
              <p:spPr>
                <a:xfrm rot="10800000" flipH="1">
                  <a:off x="824855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09" name="Google Shape;1609;p55"/>
                <p:cNvSpPr/>
                <p:nvPr/>
              </p:nvSpPr>
              <p:spPr>
                <a:xfrm rot="10800000" flipH="1">
                  <a:off x="1042558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10" name="Google Shape;1610;p55"/>
                <p:cNvSpPr/>
                <p:nvPr/>
              </p:nvSpPr>
              <p:spPr>
                <a:xfrm rot="10800000" flipH="1">
                  <a:off x="824855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11" name="Google Shape;1611;p55"/>
                <p:cNvSpPr/>
                <p:nvPr/>
              </p:nvSpPr>
              <p:spPr>
                <a:xfrm rot="10800000" flipH="1">
                  <a:off x="1042558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12" name="Google Shape;1612;p55"/>
                <p:cNvSpPr/>
                <p:nvPr/>
              </p:nvSpPr>
              <p:spPr>
                <a:xfrm rot="10800000" flipH="1">
                  <a:off x="1260233" y="893743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13" name="Google Shape;1613;p55"/>
                <p:cNvSpPr/>
                <p:nvPr/>
              </p:nvSpPr>
              <p:spPr>
                <a:xfrm rot="10800000" flipH="1">
                  <a:off x="1260233" y="1102776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1614" name="Google Shape;1614;p55"/>
                <p:cNvSpPr/>
                <p:nvPr/>
              </p:nvSpPr>
              <p:spPr>
                <a:xfrm rot="10800000" flipH="1">
                  <a:off x="1260233" y="1325808"/>
                  <a:ext cx="43500" cy="43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pic>
        <p:nvPicPr>
          <p:cNvPr id="1615" name="Google Shape;1615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484026">
            <a:off x="7327068" y="3598828"/>
            <a:ext cx="3583125" cy="1676115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1410;p40"/>
          <p:cNvSpPr txBox="1">
            <a:spLocks/>
          </p:cNvSpPr>
          <p:nvPr/>
        </p:nvSpPr>
        <p:spPr>
          <a:xfrm>
            <a:off x="4096834" y="689061"/>
            <a:ext cx="1095116" cy="6790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 b="1" dirty="0" smtClean="0">
                <a:solidFill>
                  <a:schemeClr val="bg2"/>
                </a:solidFill>
                <a:latin typeface="Alexandria" panose="020B0604020202020204" charset="-78"/>
                <a:cs typeface="Alexandria" panose="020B0604020202020204" charset="-78"/>
              </a:rPr>
              <a:t>03</a:t>
            </a:r>
            <a:endParaRPr lang="en" sz="4800" b="1" dirty="0">
              <a:solidFill>
                <a:schemeClr val="bg2"/>
              </a:solidFill>
              <a:latin typeface="Alexandria" panose="020B0604020202020204" charset="-78"/>
              <a:cs typeface="Alexandria" panose="020B0604020202020204" charset="-78"/>
            </a:endParaRPr>
          </a:p>
        </p:txBody>
      </p:sp>
      <p:sp>
        <p:nvSpPr>
          <p:cNvPr id="43" name="Google Shape;1416;p40"/>
          <p:cNvSpPr/>
          <p:nvPr/>
        </p:nvSpPr>
        <p:spPr>
          <a:xfrm rot="10800000">
            <a:off x="4577864" y="607324"/>
            <a:ext cx="151184" cy="75871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bg2"/>
              </a:solidFill>
              <a:latin typeface="Alexandria" panose="020B0604020202020204" charset="-78"/>
              <a:ea typeface="DM Sans"/>
              <a:cs typeface="Alexandria" panose="020B0604020202020204" charset="-78"/>
              <a:sym typeface="DM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rban Gymkhana by Slidesgo">
  <a:themeElements>
    <a:clrScheme name="Simple Light">
      <a:dk1>
        <a:srgbClr val="FFFFFF"/>
      </a:dk1>
      <a:lt1>
        <a:srgbClr val="242424"/>
      </a:lt1>
      <a:dk2>
        <a:srgbClr val="E76A28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700</Words>
  <Application>Microsoft Office PowerPoint</Application>
  <PresentationFormat>On-screen Show (16:9)</PresentationFormat>
  <Paragraphs>84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DM Sans</vt:lpstr>
      <vt:lpstr>Britannic Bold</vt:lpstr>
      <vt:lpstr>Alexandria</vt:lpstr>
      <vt:lpstr>Arial</vt:lpstr>
      <vt:lpstr>Anaheim</vt:lpstr>
      <vt:lpstr>Open Sans</vt:lpstr>
      <vt:lpstr>Urban Gymkhana by Slidesgo</vt:lpstr>
      <vt:lpstr>BMW Sales Data Analysis</vt:lpstr>
      <vt:lpstr>TABLE OF CONTENTS</vt:lpstr>
      <vt:lpstr>Project Overview &amp; Data Description</vt:lpstr>
      <vt:lpstr>Project Overview</vt:lpstr>
      <vt:lpstr>Data Description</vt:lpstr>
      <vt:lpstr>Analysis &amp; Key Findings</vt:lpstr>
      <vt:lpstr>PowerPoint Presentation</vt:lpstr>
      <vt:lpstr>PowerPoint Presentation</vt:lpstr>
      <vt:lpstr>Recommendations &amp; 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BMW Sales Data Analysis</dc:title>
  <dc:creator>Lenovo</dc:creator>
  <cp:lastModifiedBy>Lenovo</cp:lastModifiedBy>
  <cp:revision>10</cp:revision>
  <dcterms:modified xsi:type="dcterms:W3CDTF">2025-11-20T00:22:36Z</dcterms:modified>
</cp:coreProperties>
</file>